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Lst>
  <p:sldSz cy="6858000" cx="12192000"/>
  <p:notesSz cx="6858000" cy="9144000"/>
  <p:embeddedFontLst>
    <p:embeddedFont>
      <p:font typeface="Corbel"/>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7" roundtripDataSignature="AMtx7mh2//IaFyxi8Y9a84qAwwZSM1sI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font" Target="fonts/Corbel-bold.fntdata"/><Relationship Id="rId63" Type="http://schemas.openxmlformats.org/officeDocument/2006/relationships/font" Target="fonts/Corbel-regular.fntdata"/><Relationship Id="rId22" Type="http://schemas.openxmlformats.org/officeDocument/2006/relationships/slide" Target="slides/slide17.xml"/><Relationship Id="rId66" Type="http://schemas.openxmlformats.org/officeDocument/2006/relationships/font" Target="fonts/Corbel-boldItalic.fntdata"/><Relationship Id="rId21" Type="http://schemas.openxmlformats.org/officeDocument/2006/relationships/slide" Target="slides/slide16.xml"/><Relationship Id="rId65" Type="http://schemas.openxmlformats.org/officeDocument/2006/relationships/font" Target="fonts/Corbel-italic.fntdata"/><Relationship Id="rId24" Type="http://schemas.openxmlformats.org/officeDocument/2006/relationships/slide" Target="slides/slide19.xml"/><Relationship Id="rId23" Type="http://schemas.openxmlformats.org/officeDocument/2006/relationships/slide" Target="slides/slide18.xml"/><Relationship Id="rId67" Type="http://customschemas.google.com/relationships/presentationmetadata" Target="meta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z.harvard.edu/sites/default/files/Tug%20of%20War_0.pdf"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sz="1200"/>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7" name="Google Shape;61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8" name="Google Shape;658;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 name="Google Shape;683;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9" name="Google Shape;689;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7" name="Google Shape;707;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4" name="Google Shape;714;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You may use the </a:t>
            </a:r>
            <a:r>
              <a:rPr lang="en-GB" u="sng">
                <a:solidFill>
                  <a:schemeClr val="hlink"/>
                </a:solidFill>
                <a:hlinkClick r:id="rId2"/>
              </a:rPr>
              <a:t>Tug of War</a:t>
            </a:r>
            <a:r>
              <a:rPr lang="en-GB"/>
              <a:t> strategy for this</a:t>
            </a:r>
            <a:endParaRPr/>
          </a:p>
        </p:txBody>
      </p:sp>
      <p:sp>
        <p:nvSpPr>
          <p:cNvPr id="243" name="Google Shape;24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sz="1200"/>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59"/>
          <p:cNvGrpSpPr/>
          <p:nvPr/>
        </p:nvGrpSpPr>
        <p:grpSpPr>
          <a:xfrm>
            <a:off x="546100" y="-4763"/>
            <a:ext cx="5014912" cy="6862763"/>
            <a:chOff x="2928938" y="-4763"/>
            <a:chExt cx="5014912" cy="6862763"/>
          </a:xfrm>
        </p:grpSpPr>
        <p:sp>
          <p:nvSpPr>
            <p:cNvPr id="24" name="Google Shape;24;p59"/>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sp>
        <p:sp>
          <p:nvSpPr>
            <p:cNvPr id="25" name="Google Shape;25;p59"/>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6" name="Google Shape;26;p59"/>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262626"/>
            </a:solidFill>
            <a:ln>
              <a:noFill/>
            </a:ln>
          </p:spPr>
        </p:sp>
        <p:sp>
          <p:nvSpPr>
            <p:cNvPr id="27" name="Google Shape;27;p59"/>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5E0D0E"/>
            </a:solidFill>
            <a:ln>
              <a:noFill/>
            </a:ln>
          </p:spPr>
        </p:sp>
        <p:sp>
          <p:nvSpPr>
            <p:cNvPr id="28" name="Google Shape;28;p59"/>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8D1415"/>
            </a:solidFill>
            <a:ln>
              <a:noFill/>
            </a:ln>
          </p:spPr>
        </p:sp>
        <p:sp>
          <p:nvSpPr>
            <p:cNvPr id="29" name="Google Shape;29;p59"/>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sp>
      </p:grpSp>
      <p:sp>
        <p:nvSpPr>
          <p:cNvPr id="30" name="Google Shape;30;p59"/>
          <p:cNvSpPr txBox="1"/>
          <p:nvPr>
            <p:ph type="ctrTitle"/>
          </p:nvPr>
        </p:nvSpPr>
        <p:spPr>
          <a:xfrm>
            <a:off x="2928401" y="1380068"/>
            <a:ext cx="8574622" cy="2616199"/>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dk1"/>
              </a:buClr>
              <a:buSzPts val="6000"/>
              <a:buFont typeface="Corbel"/>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9"/>
          <p:cNvSpPr txBox="1"/>
          <p:nvPr>
            <p:ph idx="1" type="subTitle"/>
          </p:nvPr>
        </p:nvSpPr>
        <p:spPr>
          <a:xfrm>
            <a:off x="4515377" y="3996267"/>
            <a:ext cx="6987645" cy="1388534"/>
          </a:xfrm>
          <a:prstGeom prst="rect">
            <a:avLst/>
          </a:prstGeom>
          <a:noFill/>
          <a:ln>
            <a:noFill/>
          </a:ln>
        </p:spPr>
        <p:txBody>
          <a:bodyPr anchorCtr="0" anchor="t" bIns="45700" lIns="91425" spcFirstLastPara="1" rIns="91425" wrap="square" tIns="45700">
            <a:normAutofit/>
          </a:bodyPr>
          <a:lstStyle>
            <a:lvl1pPr lvl="0" algn="r">
              <a:spcBef>
                <a:spcPts val="420"/>
              </a:spcBef>
              <a:spcAft>
                <a:spcPts val="0"/>
              </a:spcAft>
              <a:buSzPts val="3045"/>
              <a:buNone/>
              <a:defRPr sz="2100">
                <a:solidFill>
                  <a:schemeClr val="dk1"/>
                </a:solidFill>
              </a:defRPr>
            </a:lvl1pPr>
            <a:lvl2pPr lvl="1" algn="ctr">
              <a:spcBef>
                <a:spcPts val="600"/>
              </a:spcBef>
              <a:spcAft>
                <a:spcPts val="0"/>
              </a:spcAft>
              <a:buSzPts val="2900"/>
              <a:buNone/>
              <a:defRPr>
                <a:solidFill>
                  <a:srgbClr val="888888"/>
                </a:solidFill>
              </a:defRPr>
            </a:lvl2pPr>
            <a:lvl3pPr lvl="2" algn="ctr">
              <a:spcBef>
                <a:spcPts val="600"/>
              </a:spcBef>
              <a:spcAft>
                <a:spcPts val="0"/>
              </a:spcAft>
              <a:buSzPts val="2610"/>
              <a:buNone/>
              <a:defRPr>
                <a:solidFill>
                  <a:srgbClr val="888888"/>
                </a:solidFill>
              </a:defRPr>
            </a:lvl3pPr>
            <a:lvl4pPr lvl="3" algn="ctr">
              <a:spcBef>
                <a:spcPts val="600"/>
              </a:spcBef>
              <a:spcAft>
                <a:spcPts val="0"/>
              </a:spcAft>
              <a:buSzPts val="2320"/>
              <a:buNone/>
              <a:defRPr>
                <a:solidFill>
                  <a:srgbClr val="888888"/>
                </a:solidFill>
              </a:defRPr>
            </a:lvl4pPr>
            <a:lvl5pPr lvl="4" algn="ctr">
              <a:spcBef>
                <a:spcPts val="600"/>
              </a:spcBef>
              <a:spcAft>
                <a:spcPts val="0"/>
              </a:spcAft>
              <a:buSzPts val="2030"/>
              <a:buNone/>
              <a:defRPr>
                <a:solidFill>
                  <a:srgbClr val="888888"/>
                </a:solidFill>
              </a:defRPr>
            </a:lvl5pPr>
            <a:lvl6pPr lvl="5" algn="ctr">
              <a:spcBef>
                <a:spcPts val="600"/>
              </a:spcBef>
              <a:spcAft>
                <a:spcPts val="0"/>
              </a:spcAft>
              <a:buSzPts val="2030"/>
              <a:buNone/>
              <a:defRPr>
                <a:solidFill>
                  <a:srgbClr val="888888"/>
                </a:solidFill>
              </a:defRPr>
            </a:lvl6pPr>
            <a:lvl7pPr lvl="6" algn="ctr">
              <a:spcBef>
                <a:spcPts val="600"/>
              </a:spcBef>
              <a:spcAft>
                <a:spcPts val="0"/>
              </a:spcAft>
              <a:buSzPts val="2030"/>
              <a:buNone/>
              <a:defRPr>
                <a:solidFill>
                  <a:srgbClr val="888888"/>
                </a:solidFill>
              </a:defRPr>
            </a:lvl7pPr>
            <a:lvl8pPr lvl="7" algn="ctr">
              <a:spcBef>
                <a:spcPts val="600"/>
              </a:spcBef>
              <a:spcAft>
                <a:spcPts val="0"/>
              </a:spcAft>
              <a:buSzPts val="2030"/>
              <a:buNone/>
              <a:defRPr>
                <a:solidFill>
                  <a:srgbClr val="888888"/>
                </a:solidFill>
              </a:defRPr>
            </a:lvl8pPr>
            <a:lvl9pPr lvl="8" algn="ctr">
              <a:spcBef>
                <a:spcPts val="600"/>
              </a:spcBef>
              <a:spcAft>
                <a:spcPts val="600"/>
              </a:spcAft>
              <a:buSzPts val="2030"/>
              <a:buNone/>
              <a:defRPr>
                <a:solidFill>
                  <a:srgbClr val="888888"/>
                </a:solidFill>
              </a:defRPr>
            </a:lvl9pPr>
          </a:lstStyle>
          <a:p/>
        </p:txBody>
      </p:sp>
      <p:sp>
        <p:nvSpPr>
          <p:cNvPr id="32" name="Google Shape;32;p59"/>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9"/>
          <p:cNvSpPr txBox="1"/>
          <p:nvPr>
            <p:ph idx="11" type="ftr"/>
          </p:nvPr>
        </p:nvSpPr>
        <p:spPr>
          <a:xfrm>
            <a:off x="5332412" y="5883275"/>
            <a:ext cx="432404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9"/>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6" name="Shape 86"/>
        <p:cNvGrpSpPr/>
        <p:nvPr/>
      </p:nvGrpSpPr>
      <p:grpSpPr>
        <a:xfrm>
          <a:off x="0" y="0"/>
          <a:ext cx="0" cy="0"/>
          <a:chOff x="0" y="0"/>
          <a:chExt cx="0" cy="0"/>
        </a:xfrm>
      </p:grpSpPr>
      <p:sp>
        <p:nvSpPr>
          <p:cNvPr id="87" name="Google Shape;87;p72"/>
          <p:cNvSpPr txBox="1"/>
          <p:nvPr>
            <p:ph type="title"/>
          </p:nvPr>
        </p:nvSpPr>
        <p:spPr>
          <a:xfrm>
            <a:off x="1484311" y="4732865"/>
            <a:ext cx="10018711" cy="566738"/>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1"/>
              </a:buClr>
              <a:buSzPts val="2400"/>
              <a:buFont typeface="Corbel"/>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72"/>
          <p:cNvSpPr/>
          <p:nvPr>
            <p:ph idx="2" type="pic"/>
          </p:nvPr>
        </p:nvSpPr>
        <p:spPr>
          <a:xfrm>
            <a:off x="2386012" y="932112"/>
            <a:ext cx="8225944" cy="3164976"/>
          </a:xfrm>
          <a:prstGeom prst="roundRect">
            <a:avLst>
              <a:gd fmla="val 4380" name="adj"/>
            </a:avLst>
          </a:prstGeom>
          <a:noFill/>
          <a:ln cap="flat" cmpd="sng" w="38100">
            <a:solidFill>
              <a:schemeClr val="lt2"/>
            </a:solidFill>
            <a:prstDash val="solid"/>
            <a:round/>
            <a:headEnd len="sm" w="sm" type="none"/>
            <a:tailEnd len="sm" w="sm" type="none"/>
          </a:ln>
        </p:spPr>
      </p:sp>
      <p:sp>
        <p:nvSpPr>
          <p:cNvPr id="89" name="Google Shape;89;p72"/>
          <p:cNvSpPr txBox="1"/>
          <p:nvPr>
            <p:ph idx="1" type="body"/>
          </p:nvPr>
        </p:nvSpPr>
        <p:spPr>
          <a:xfrm>
            <a:off x="1484311" y="5299603"/>
            <a:ext cx="10018711" cy="493712"/>
          </a:xfrm>
          <a:prstGeom prst="rect">
            <a:avLst/>
          </a:prstGeom>
          <a:noFill/>
          <a:ln>
            <a:noFill/>
          </a:ln>
        </p:spPr>
        <p:txBody>
          <a:bodyPr anchorCtr="0" anchor="ctr" bIns="45700" lIns="91425" spcFirstLastPara="1" rIns="91425" wrap="square" tIns="45700">
            <a:normAutofit/>
          </a:bodyPr>
          <a:lstStyle>
            <a:lvl1pPr indent="-228600" lvl="0" marL="457200" algn="ctr">
              <a:spcBef>
                <a:spcPts val="280"/>
              </a:spcBef>
              <a:spcAft>
                <a:spcPts val="0"/>
              </a:spcAft>
              <a:buSzPts val="2030"/>
              <a:buNone/>
              <a:defRPr sz="1400"/>
            </a:lvl1pPr>
            <a:lvl2pPr indent="-228600" lvl="1" marL="914400" algn="l">
              <a:spcBef>
                <a:spcPts val="600"/>
              </a:spcBef>
              <a:spcAft>
                <a:spcPts val="0"/>
              </a:spcAft>
              <a:buSzPts val="1740"/>
              <a:buNone/>
              <a:defRPr sz="1200"/>
            </a:lvl2pPr>
            <a:lvl3pPr indent="-228600" lvl="2" marL="1371600" algn="l">
              <a:spcBef>
                <a:spcPts val="600"/>
              </a:spcBef>
              <a:spcAft>
                <a:spcPts val="0"/>
              </a:spcAft>
              <a:buSzPts val="1450"/>
              <a:buNone/>
              <a:defRPr sz="1000"/>
            </a:lvl3pPr>
            <a:lvl4pPr indent="-228600" lvl="3" marL="1828800" algn="l">
              <a:spcBef>
                <a:spcPts val="600"/>
              </a:spcBef>
              <a:spcAft>
                <a:spcPts val="0"/>
              </a:spcAft>
              <a:buSzPts val="1305"/>
              <a:buNone/>
              <a:defRPr sz="900"/>
            </a:lvl4pPr>
            <a:lvl5pPr indent="-228600" lvl="4" marL="2286000" algn="l">
              <a:spcBef>
                <a:spcPts val="600"/>
              </a:spcBef>
              <a:spcAft>
                <a:spcPts val="0"/>
              </a:spcAft>
              <a:buSzPts val="1305"/>
              <a:buNone/>
              <a:defRPr sz="900"/>
            </a:lvl5pPr>
            <a:lvl6pPr indent="-228600" lvl="5" marL="2743200" algn="l">
              <a:spcBef>
                <a:spcPts val="600"/>
              </a:spcBef>
              <a:spcAft>
                <a:spcPts val="0"/>
              </a:spcAft>
              <a:buSzPts val="1305"/>
              <a:buNone/>
              <a:defRPr sz="900"/>
            </a:lvl6pPr>
            <a:lvl7pPr indent="-228600" lvl="6" marL="3200400" algn="l">
              <a:spcBef>
                <a:spcPts val="600"/>
              </a:spcBef>
              <a:spcAft>
                <a:spcPts val="0"/>
              </a:spcAft>
              <a:buSzPts val="1305"/>
              <a:buNone/>
              <a:defRPr sz="900"/>
            </a:lvl7pPr>
            <a:lvl8pPr indent="-228600" lvl="7" marL="3657600" algn="l">
              <a:spcBef>
                <a:spcPts val="600"/>
              </a:spcBef>
              <a:spcAft>
                <a:spcPts val="0"/>
              </a:spcAft>
              <a:buSzPts val="1305"/>
              <a:buNone/>
              <a:defRPr sz="900"/>
            </a:lvl8pPr>
            <a:lvl9pPr indent="-228600" lvl="8" marL="4114800" algn="l">
              <a:spcBef>
                <a:spcPts val="600"/>
              </a:spcBef>
              <a:spcAft>
                <a:spcPts val="600"/>
              </a:spcAft>
              <a:buSzPts val="1305"/>
              <a:buNone/>
              <a:defRPr sz="900"/>
            </a:lvl9pPr>
          </a:lstStyle>
          <a:p/>
        </p:txBody>
      </p:sp>
      <p:sp>
        <p:nvSpPr>
          <p:cNvPr id="90" name="Google Shape;90;p72"/>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72"/>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72"/>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3" name="Shape 93"/>
        <p:cNvGrpSpPr/>
        <p:nvPr/>
      </p:nvGrpSpPr>
      <p:grpSpPr>
        <a:xfrm>
          <a:off x="0" y="0"/>
          <a:ext cx="0" cy="0"/>
          <a:chOff x="0" y="0"/>
          <a:chExt cx="0" cy="0"/>
        </a:xfrm>
      </p:grpSpPr>
      <p:sp>
        <p:nvSpPr>
          <p:cNvPr id="94" name="Google Shape;94;p73"/>
          <p:cNvSpPr txBox="1"/>
          <p:nvPr>
            <p:ph type="title"/>
          </p:nvPr>
        </p:nvSpPr>
        <p:spPr>
          <a:xfrm>
            <a:off x="1484312" y="685800"/>
            <a:ext cx="10018711" cy="3048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Corbel"/>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73"/>
          <p:cNvSpPr txBox="1"/>
          <p:nvPr>
            <p:ph idx="1" type="body"/>
          </p:nvPr>
        </p:nvSpPr>
        <p:spPr>
          <a:xfrm>
            <a:off x="1484312" y="4343400"/>
            <a:ext cx="10018713" cy="1447800"/>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900"/>
              <a:buNone/>
              <a:defRPr sz="20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96" name="Google Shape;96;p73"/>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73"/>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73"/>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9" name="Shape 99"/>
        <p:cNvGrpSpPr/>
        <p:nvPr/>
      </p:nvGrpSpPr>
      <p:grpSpPr>
        <a:xfrm>
          <a:off x="0" y="0"/>
          <a:ext cx="0" cy="0"/>
          <a:chOff x="0" y="0"/>
          <a:chExt cx="0" cy="0"/>
        </a:xfrm>
      </p:grpSpPr>
      <p:sp>
        <p:nvSpPr>
          <p:cNvPr id="100" name="Google Shape;100;p74"/>
          <p:cNvSpPr txBox="1"/>
          <p:nvPr/>
        </p:nvSpPr>
        <p:spPr>
          <a:xfrm>
            <a:off x="1598612" y="863023"/>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Corbel"/>
              <a:buNone/>
            </a:pPr>
            <a:r>
              <a:rPr b="0" lang="en-GB" sz="8000" cap="none">
                <a:solidFill>
                  <a:schemeClr val="dk1"/>
                </a:solidFill>
                <a:latin typeface="Corbel"/>
                <a:ea typeface="Corbel"/>
                <a:cs typeface="Corbel"/>
                <a:sym typeface="Corbel"/>
              </a:rPr>
              <a:t>“</a:t>
            </a:r>
            <a:endParaRPr/>
          </a:p>
        </p:txBody>
      </p:sp>
      <p:sp>
        <p:nvSpPr>
          <p:cNvPr id="101" name="Google Shape;101;p74"/>
          <p:cNvSpPr txBox="1"/>
          <p:nvPr/>
        </p:nvSpPr>
        <p:spPr>
          <a:xfrm>
            <a:off x="10893425" y="2819399"/>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Corbel"/>
              <a:buNone/>
            </a:pPr>
            <a:r>
              <a:rPr b="0" lang="en-GB" sz="8000" cap="none">
                <a:solidFill>
                  <a:schemeClr val="dk1"/>
                </a:solidFill>
                <a:latin typeface="Corbel"/>
                <a:ea typeface="Corbel"/>
                <a:cs typeface="Corbel"/>
                <a:sym typeface="Corbel"/>
              </a:rPr>
              <a:t>”</a:t>
            </a:r>
            <a:endParaRPr/>
          </a:p>
        </p:txBody>
      </p:sp>
      <p:sp>
        <p:nvSpPr>
          <p:cNvPr id="102" name="Google Shape;102;p74"/>
          <p:cNvSpPr txBox="1"/>
          <p:nvPr>
            <p:ph type="title"/>
          </p:nvPr>
        </p:nvSpPr>
        <p:spPr>
          <a:xfrm>
            <a:off x="2208212" y="685800"/>
            <a:ext cx="8990012" cy="27431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Corbel"/>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74"/>
          <p:cNvSpPr txBox="1"/>
          <p:nvPr>
            <p:ph idx="1" type="body"/>
          </p:nvPr>
        </p:nvSpPr>
        <p:spPr>
          <a:xfrm>
            <a:off x="2436811" y="3428999"/>
            <a:ext cx="8532815" cy="381000"/>
          </a:xfrm>
          <a:prstGeom prst="rect">
            <a:avLst/>
          </a:prstGeom>
          <a:noFill/>
          <a:ln>
            <a:noFill/>
          </a:ln>
        </p:spPr>
        <p:txBody>
          <a:bodyPr anchorCtr="0" anchor="ctr" bIns="45700" lIns="91425" spcFirstLastPara="1" rIns="91425" wrap="square" tIns="45700">
            <a:normAutofit/>
          </a:bodyPr>
          <a:lstStyle>
            <a:lvl1pPr indent="-228600" lvl="0" marL="457200" algn="l">
              <a:spcBef>
                <a:spcPts val="360"/>
              </a:spcBef>
              <a:spcAft>
                <a:spcPts val="0"/>
              </a:spcAft>
              <a:buSzPts val="2610"/>
              <a:buFont typeface="Corbel"/>
              <a:buNone/>
              <a:defRPr sz="1800"/>
            </a:lvl1pPr>
            <a:lvl2pPr indent="-228600" lvl="1" marL="914400" algn="l">
              <a:spcBef>
                <a:spcPts val="600"/>
              </a:spcBef>
              <a:spcAft>
                <a:spcPts val="0"/>
              </a:spcAft>
              <a:buSzPts val="2900"/>
              <a:buFont typeface="Corbel"/>
              <a:buNone/>
              <a:defRPr/>
            </a:lvl2pPr>
            <a:lvl3pPr indent="-228600" lvl="2" marL="1371600" algn="l">
              <a:spcBef>
                <a:spcPts val="600"/>
              </a:spcBef>
              <a:spcAft>
                <a:spcPts val="0"/>
              </a:spcAft>
              <a:buSzPts val="2610"/>
              <a:buFont typeface="Corbel"/>
              <a:buNone/>
              <a:defRPr/>
            </a:lvl3pPr>
            <a:lvl4pPr indent="-228600" lvl="3" marL="1828800" algn="l">
              <a:spcBef>
                <a:spcPts val="600"/>
              </a:spcBef>
              <a:spcAft>
                <a:spcPts val="0"/>
              </a:spcAft>
              <a:buSzPts val="2320"/>
              <a:buFont typeface="Corbel"/>
              <a:buNone/>
              <a:defRPr/>
            </a:lvl4pPr>
            <a:lvl5pPr indent="-228600" lvl="4" marL="2286000" algn="l">
              <a:spcBef>
                <a:spcPts val="600"/>
              </a:spcBef>
              <a:spcAft>
                <a:spcPts val="0"/>
              </a:spcAft>
              <a:buSzPts val="2030"/>
              <a:buFont typeface="Corbel"/>
              <a:buNone/>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104" name="Google Shape;104;p74"/>
          <p:cNvSpPr txBox="1"/>
          <p:nvPr>
            <p:ph idx="2" type="body"/>
          </p:nvPr>
        </p:nvSpPr>
        <p:spPr>
          <a:xfrm>
            <a:off x="1484311" y="4343400"/>
            <a:ext cx="10018711" cy="1447800"/>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900"/>
              <a:buNone/>
              <a:defRPr sz="20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105" name="Google Shape;105;p74"/>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74"/>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74"/>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8" name="Shape 108"/>
        <p:cNvGrpSpPr/>
        <p:nvPr/>
      </p:nvGrpSpPr>
      <p:grpSpPr>
        <a:xfrm>
          <a:off x="0" y="0"/>
          <a:ext cx="0" cy="0"/>
          <a:chOff x="0" y="0"/>
          <a:chExt cx="0" cy="0"/>
        </a:xfrm>
      </p:grpSpPr>
      <p:sp>
        <p:nvSpPr>
          <p:cNvPr id="109" name="Google Shape;109;p75"/>
          <p:cNvSpPr txBox="1"/>
          <p:nvPr>
            <p:ph type="title"/>
          </p:nvPr>
        </p:nvSpPr>
        <p:spPr>
          <a:xfrm>
            <a:off x="1484313" y="3308581"/>
            <a:ext cx="10018709" cy="14688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dk1"/>
              </a:buClr>
              <a:buSzPts val="3200"/>
              <a:buFont typeface="Corbel"/>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75"/>
          <p:cNvSpPr txBox="1"/>
          <p:nvPr>
            <p:ph idx="1" type="body"/>
          </p:nvPr>
        </p:nvSpPr>
        <p:spPr>
          <a:xfrm>
            <a:off x="1484312" y="4777381"/>
            <a:ext cx="10018710" cy="860400"/>
          </a:xfrm>
          <a:prstGeom prst="rect">
            <a:avLst/>
          </a:prstGeom>
          <a:noFill/>
          <a:ln>
            <a:noFill/>
          </a:ln>
        </p:spPr>
        <p:txBody>
          <a:bodyPr anchorCtr="0" anchor="t" bIns="45700" lIns="91425" spcFirstLastPara="1" rIns="91425" wrap="square" tIns="45700">
            <a:normAutofit/>
          </a:bodyPr>
          <a:lstStyle>
            <a:lvl1pPr indent="-228600" lvl="0" marL="457200" algn="r">
              <a:spcBef>
                <a:spcPts val="400"/>
              </a:spcBef>
              <a:spcAft>
                <a:spcPts val="0"/>
              </a:spcAft>
              <a:buSzPts val="2900"/>
              <a:buNone/>
              <a:defRPr sz="20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111" name="Google Shape;111;p75"/>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75"/>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75"/>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4" name="Shape 114"/>
        <p:cNvGrpSpPr/>
        <p:nvPr/>
      </p:nvGrpSpPr>
      <p:grpSpPr>
        <a:xfrm>
          <a:off x="0" y="0"/>
          <a:ext cx="0" cy="0"/>
          <a:chOff x="0" y="0"/>
          <a:chExt cx="0" cy="0"/>
        </a:xfrm>
      </p:grpSpPr>
      <p:sp>
        <p:nvSpPr>
          <p:cNvPr id="115" name="Google Shape;115;p76"/>
          <p:cNvSpPr txBox="1"/>
          <p:nvPr/>
        </p:nvSpPr>
        <p:spPr>
          <a:xfrm>
            <a:off x="1598612" y="863023"/>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Corbel"/>
              <a:buNone/>
            </a:pPr>
            <a:r>
              <a:rPr b="0" lang="en-GB" sz="8000" cap="none">
                <a:solidFill>
                  <a:schemeClr val="dk1"/>
                </a:solidFill>
                <a:latin typeface="Corbel"/>
                <a:ea typeface="Corbel"/>
                <a:cs typeface="Corbel"/>
                <a:sym typeface="Corbel"/>
              </a:rPr>
              <a:t>“</a:t>
            </a:r>
            <a:endParaRPr/>
          </a:p>
        </p:txBody>
      </p:sp>
      <p:sp>
        <p:nvSpPr>
          <p:cNvPr id="116" name="Google Shape;116;p76"/>
          <p:cNvSpPr txBox="1"/>
          <p:nvPr/>
        </p:nvSpPr>
        <p:spPr>
          <a:xfrm>
            <a:off x="10893425" y="2819399"/>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Corbel"/>
              <a:buNone/>
            </a:pPr>
            <a:r>
              <a:rPr b="0" lang="en-GB" sz="8000" cap="none">
                <a:solidFill>
                  <a:schemeClr val="dk1"/>
                </a:solidFill>
                <a:latin typeface="Corbel"/>
                <a:ea typeface="Corbel"/>
                <a:cs typeface="Corbel"/>
                <a:sym typeface="Corbel"/>
              </a:rPr>
              <a:t>”</a:t>
            </a:r>
            <a:endParaRPr/>
          </a:p>
        </p:txBody>
      </p:sp>
      <p:sp>
        <p:nvSpPr>
          <p:cNvPr id="117" name="Google Shape;117;p76"/>
          <p:cNvSpPr txBox="1"/>
          <p:nvPr>
            <p:ph type="title"/>
          </p:nvPr>
        </p:nvSpPr>
        <p:spPr>
          <a:xfrm>
            <a:off x="2208212" y="685800"/>
            <a:ext cx="8990012" cy="27431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Corbel"/>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76"/>
          <p:cNvSpPr txBox="1"/>
          <p:nvPr>
            <p:ph idx="1" type="body"/>
          </p:nvPr>
        </p:nvSpPr>
        <p:spPr>
          <a:xfrm>
            <a:off x="1484313" y="3886200"/>
            <a:ext cx="10018710" cy="889000"/>
          </a:xfrm>
          <a:prstGeom prst="rect">
            <a:avLst/>
          </a:prstGeom>
          <a:noFill/>
          <a:ln>
            <a:noFill/>
          </a:ln>
        </p:spPr>
        <p:txBody>
          <a:bodyPr anchorCtr="0" anchor="b" bIns="45700" lIns="91425" spcFirstLastPara="1" rIns="91425" wrap="square" tIns="45700">
            <a:normAutofit/>
          </a:bodyPr>
          <a:lstStyle>
            <a:lvl1pPr indent="-228600" lvl="0" marL="457200" algn="r">
              <a:spcBef>
                <a:spcPts val="480"/>
              </a:spcBef>
              <a:spcAft>
                <a:spcPts val="0"/>
              </a:spcAft>
              <a:buSzPts val="3480"/>
              <a:buNone/>
              <a:defRPr b="0" sz="2400" cap="none">
                <a:solidFill>
                  <a:schemeClr val="dk1"/>
                </a:solidFill>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119" name="Google Shape;119;p76"/>
          <p:cNvSpPr txBox="1"/>
          <p:nvPr>
            <p:ph idx="2" type="body"/>
          </p:nvPr>
        </p:nvSpPr>
        <p:spPr>
          <a:xfrm>
            <a:off x="1484312" y="4775200"/>
            <a:ext cx="10018710" cy="1016000"/>
          </a:xfrm>
          <a:prstGeom prst="rect">
            <a:avLst/>
          </a:prstGeom>
          <a:noFill/>
          <a:ln>
            <a:noFill/>
          </a:ln>
        </p:spPr>
        <p:txBody>
          <a:bodyPr anchorCtr="0" anchor="t" bIns="45700" lIns="91425" spcFirstLastPara="1" rIns="91425" wrap="square" tIns="45700">
            <a:normAutofit/>
          </a:bodyPr>
          <a:lstStyle>
            <a:lvl1pPr indent="-228600" lvl="0" marL="457200" algn="r">
              <a:spcBef>
                <a:spcPts val="360"/>
              </a:spcBef>
              <a:spcAft>
                <a:spcPts val="0"/>
              </a:spcAft>
              <a:buSzPts val="2610"/>
              <a:buNone/>
              <a:defRPr sz="18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120" name="Google Shape;120;p76"/>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76"/>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76"/>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3" name="Shape 123"/>
        <p:cNvGrpSpPr/>
        <p:nvPr/>
      </p:nvGrpSpPr>
      <p:grpSpPr>
        <a:xfrm>
          <a:off x="0" y="0"/>
          <a:ext cx="0" cy="0"/>
          <a:chOff x="0" y="0"/>
          <a:chExt cx="0" cy="0"/>
        </a:xfrm>
      </p:grpSpPr>
      <p:sp>
        <p:nvSpPr>
          <p:cNvPr id="124" name="Google Shape;124;p77"/>
          <p:cNvSpPr txBox="1"/>
          <p:nvPr>
            <p:ph type="title"/>
          </p:nvPr>
        </p:nvSpPr>
        <p:spPr>
          <a:xfrm>
            <a:off x="1484313" y="685800"/>
            <a:ext cx="10018712" cy="27273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000"/>
              <a:buFont typeface="Corbel"/>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77"/>
          <p:cNvSpPr txBox="1"/>
          <p:nvPr>
            <p:ph idx="1" type="body"/>
          </p:nvPr>
        </p:nvSpPr>
        <p:spPr>
          <a:xfrm>
            <a:off x="1484312" y="3505200"/>
            <a:ext cx="10018713" cy="838200"/>
          </a:xfrm>
          <a:prstGeom prst="rect">
            <a:avLst/>
          </a:prstGeom>
          <a:noFill/>
          <a:ln>
            <a:noFill/>
          </a:ln>
        </p:spPr>
        <p:txBody>
          <a:bodyPr anchorCtr="0" anchor="b" bIns="45700" lIns="91425" spcFirstLastPara="1" rIns="91425" wrap="square" tIns="45700">
            <a:normAutofit/>
          </a:bodyPr>
          <a:lstStyle>
            <a:lvl1pPr indent="-228600" lvl="0" marL="457200" algn="l">
              <a:spcBef>
                <a:spcPts val="560"/>
              </a:spcBef>
              <a:spcAft>
                <a:spcPts val="0"/>
              </a:spcAft>
              <a:buSzPts val="4060"/>
              <a:buNone/>
              <a:defRPr b="0" sz="2800" cap="none">
                <a:solidFill>
                  <a:schemeClr val="dk1"/>
                </a:solidFill>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126" name="Google Shape;126;p77"/>
          <p:cNvSpPr txBox="1"/>
          <p:nvPr>
            <p:ph idx="2" type="body"/>
          </p:nvPr>
        </p:nvSpPr>
        <p:spPr>
          <a:xfrm>
            <a:off x="1484311" y="4343400"/>
            <a:ext cx="10018713" cy="14478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610"/>
              <a:buNone/>
              <a:defRPr sz="18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127" name="Google Shape;127;p77"/>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77"/>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77"/>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0" name="Shape 130"/>
        <p:cNvGrpSpPr/>
        <p:nvPr/>
      </p:nvGrpSpPr>
      <p:grpSpPr>
        <a:xfrm>
          <a:off x="0" y="0"/>
          <a:ext cx="0" cy="0"/>
          <a:chOff x="0" y="0"/>
          <a:chExt cx="0" cy="0"/>
        </a:xfrm>
      </p:grpSpPr>
      <p:sp>
        <p:nvSpPr>
          <p:cNvPr id="131" name="Google Shape;131;p78"/>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78"/>
          <p:cNvSpPr txBox="1"/>
          <p:nvPr>
            <p:ph idx="1" type="body"/>
          </p:nvPr>
        </p:nvSpPr>
        <p:spPr>
          <a:xfrm rot="5400000">
            <a:off x="4931566" y="-780257"/>
            <a:ext cx="3124201" cy="10018713"/>
          </a:xfrm>
          <a:prstGeom prst="rect">
            <a:avLst/>
          </a:prstGeom>
          <a:noFill/>
          <a:ln>
            <a:noFill/>
          </a:ln>
        </p:spPr>
        <p:txBody>
          <a:bodyPr anchorCtr="0" anchor="t" bIns="45700" lIns="91425" spcFirstLastPara="1" rIns="91425" wrap="square" tIns="45700">
            <a:normAutofit/>
          </a:bodyPr>
          <a:lstStyle>
            <a:lvl1pPr indent="-394335" lvl="0" marL="457200" algn="l">
              <a:spcBef>
                <a:spcPts val="360"/>
              </a:spcBef>
              <a:spcAft>
                <a:spcPts val="0"/>
              </a:spcAft>
              <a:buSzPts val="2610"/>
              <a:buChar char="•"/>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133" name="Google Shape;133;p78"/>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78"/>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78"/>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6" name="Shape 136"/>
        <p:cNvGrpSpPr/>
        <p:nvPr/>
      </p:nvGrpSpPr>
      <p:grpSpPr>
        <a:xfrm>
          <a:off x="0" y="0"/>
          <a:ext cx="0" cy="0"/>
          <a:chOff x="0" y="0"/>
          <a:chExt cx="0" cy="0"/>
        </a:xfrm>
      </p:grpSpPr>
      <p:sp>
        <p:nvSpPr>
          <p:cNvPr id="137" name="Google Shape;137;p79"/>
          <p:cNvSpPr txBox="1"/>
          <p:nvPr>
            <p:ph type="title"/>
          </p:nvPr>
        </p:nvSpPr>
        <p:spPr>
          <a:xfrm rot="5400000">
            <a:off x="8065140" y="2353316"/>
            <a:ext cx="5105400" cy="177036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79"/>
          <p:cNvSpPr txBox="1"/>
          <p:nvPr>
            <p:ph idx="1" type="body"/>
          </p:nvPr>
        </p:nvSpPr>
        <p:spPr>
          <a:xfrm rot="5400000">
            <a:off x="2941483" y="-771371"/>
            <a:ext cx="5105400" cy="8019742"/>
          </a:xfrm>
          <a:prstGeom prst="rect">
            <a:avLst/>
          </a:prstGeom>
          <a:noFill/>
          <a:ln>
            <a:noFill/>
          </a:ln>
        </p:spPr>
        <p:txBody>
          <a:bodyPr anchorCtr="0" anchor="t" bIns="45700" lIns="91425" spcFirstLastPara="1" rIns="91425" wrap="square" tIns="45700">
            <a:normAutofit/>
          </a:bodyPr>
          <a:lstStyle>
            <a:lvl1pPr indent="-394335" lvl="0" marL="457200" algn="l">
              <a:spcBef>
                <a:spcPts val="360"/>
              </a:spcBef>
              <a:spcAft>
                <a:spcPts val="0"/>
              </a:spcAft>
              <a:buSzPts val="2610"/>
              <a:buChar char="•"/>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139" name="Google Shape;139;p79"/>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79"/>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79"/>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55" name="Shape 155"/>
        <p:cNvGrpSpPr/>
        <p:nvPr/>
      </p:nvGrpSpPr>
      <p:grpSpPr>
        <a:xfrm>
          <a:off x="0" y="0"/>
          <a:ext cx="0" cy="0"/>
          <a:chOff x="0" y="0"/>
          <a:chExt cx="0" cy="0"/>
        </a:xfrm>
      </p:grpSpPr>
      <p:grpSp>
        <p:nvGrpSpPr>
          <p:cNvPr id="156" name="Google Shape;156;p61"/>
          <p:cNvGrpSpPr/>
          <p:nvPr/>
        </p:nvGrpSpPr>
        <p:grpSpPr>
          <a:xfrm>
            <a:off x="546100" y="-4763"/>
            <a:ext cx="5014912" cy="6862763"/>
            <a:chOff x="2928938" y="-4763"/>
            <a:chExt cx="5014912" cy="6862763"/>
          </a:xfrm>
        </p:grpSpPr>
        <p:sp>
          <p:nvSpPr>
            <p:cNvPr id="157" name="Google Shape;157;p61"/>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sp>
        <p:sp>
          <p:nvSpPr>
            <p:cNvPr id="158" name="Google Shape;158;p61"/>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FEFEFE"/>
            </a:solidFill>
            <a:ln>
              <a:noFill/>
            </a:ln>
          </p:spPr>
        </p:sp>
        <p:sp>
          <p:nvSpPr>
            <p:cNvPr id="159" name="Google Shape;159;p61"/>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FEFEFE"/>
            </a:solidFill>
            <a:ln>
              <a:noFill/>
            </a:ln>
          </p:spPr>
        </p:sp>
        <p:sp>
          <p:nvSpPr>
            <p:cNvPr id="160" name="Google Shape;160;p61"/>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5E0D0E"/>
            </a:solidFill>
            <a:ln>
              <a:noFill/>
            </a:ln>
          </p:spPr>
        </p:sp>
        <p:sp>
          <p:nvSpPr>
            <p:cNvPr id="161" name="Google Shape;161;p61"/>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8D1415"/>
            </a:solidFill>
            <a:ln>
              <a:noFill/>
            </a:ln>
          </p:spPr>
        </p:sp>
        <p:sp>
          <p:nvSpPr>
            <p:cNvPr id="162" name="Google Shape;162;p61"/>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FEFEFE"/>
            </a:solidFill>
            <a:ln>
              <a:noFill/>
            </a:ln>
          </p:spPr>
        </p:sp>
      </p:grpSp>
      <p:sp>
        <p:nvSpPr>
          <p:cNvPr id="163" name="Google Shape;163;p61"/>
          <p:cNvSpPr txBox="1"/>
          <p:nvPr>
            <p:ph type="ctrTitle"/>
          </p:nvPr>
        </p:nvSpPr>
        <p:spPr>
          <a:xfrm>
            <a:off x="2928401" y="1380068"/>
            <a:ext cx="8574622" cy="2616199"/>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lt1"/>
              </a:buClr>
              <a:buSzPts val="6000"/>
              <a:buFont typeface="Corbel"/>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61"/>
          <p:cNvSpPr txBox="1"/>
          <p:nvPr>
            <p:ph idx="1" type="subTitle"/>
          </p:nvPr>
        </p:nvSpPr>
        <p:spPr>
          <a:xfrm>
            <a:off x="4515377" y="3996267"/>
            <a:ext cx="6987645" cy="1388534"/>
          </a:xfrm>
          <a:prstGeom prst="rect">
            <a:avLst/>
          </a:prstGeom>
          <a:noFill/>
          <a:ln>
            <a:noFill/>
          </a:ln>
        </p:spPr>
        <p:txBody>
          <a:bodyPr anchorCtr="0" anchor="t" bIns="45700" lIns="91425" spcFirstLastPara="1" rIns="91425" wrap="square" tIns="45700">
            <a:normAutofit/>
          </a:bodyPr>
          <a:lstStyle>
            <a:lvl1pPr lvl="0" algn="r">
              <a:spcBef>
                <a:spcPts val="420"/>
              </a:spcBef>
              <a:spcAft>
                <a:spcPts val="0"/>
              </a:spcAft>
              <a:buSzPts val="3045"/>
              <a:buNone/>
              <a:defRPr sz="2100">
                <a:solidFill>
                  <a:schemeClr val="lt1"/>
                </a:solidFill>
              </a:defRPr>
            </a:lvl1pPr>
            <a:lvl2pPr lvl="1" algn="ctr">
              <a:spcBef>
                <a:spcPts val="600"/>
              </a:spcBef>
              <a:spcAft>
                <a:spcPts val="0"/>
              </a:spcAft>
              <a:buSzPts val="2900"/>
              <a:buNone/>
              <a:defRPr>
                <a:solidFill>
                  <a:schemeClr val="lt1"/>
                </a:solidFill>
              </a:defRPr>
            </a:lvl2pPr>
            <a:lvl3pPr lvl="2" algn="ctr">
              <a:spcBef>
                <a:spcPts val="600"/>
              </a:spcBef>
              <a:spcAft>
                <a:spcPts val="0"/>
              </a:spcAft>
              <a:buSzPts val="2610"/>
              <a:buNone/>
              <a:defRPr>
                <a:solidFill>
                  <a:schemeClr val="lt1"/>
                </a:solidFill>
              </a:defRPr>
            </a:lvl3pPr>
            <a:lvl4pPr lvl="3" algn="ctr">
              <a:spcBef>
                <a:spcPts val="600"/>
              </a:spcBef>
              <a:spcAft>
                <a:spcPts val="0"/>
              </a:spcAft>
              <a:buSzPts val="2320"/>
              <a:buNone/>
              <a:defRPr>
                <a:solidFill>
                  <a:schemeClr val="lt1"/>
                </a:solidFill>
              </a:defRPr>
            </a:lvl4pPr>
            <a:lvl5pPr lvl="4" algn="ctr">
              <a:spcBef>
                <a:spcPts val="600"/>
              </a:spcBef>
              <a:spcAft>
                <a:spcPts val="0"/>
              </a:spcAft>
              <a:buSzPts val="2030"/>
              <a:buNone/>
              <a:defRPr>
                <a:solidFill>
                  <a:schemeClr val="lt1"/>
                </a:solidFill>
              </a:defRPr>
            </a:lvl5pPr>
            <a:lvl6pPr lvl="5" algn="ctr">
              <a:spcBef>
                <a:spcPts val="600"/>
              </a:spcBef>
              <a:spcAft>
                <a:spcPts val="0"/>
              </a:spcAft>
              <a:buSzPts val="2030"/>
              <a:buNone/>
              <a:defRPr>
                <a:solidFill>
                  <a:schemeClr val="lt1"/>
                </a:solidFill>
              </a:defRPr>
            </a:lvl6pPr>
            <a:lvl7pPr lvl="6" algn="ctr">
              <a:spcBef>
                <a:spcPts val="600"/>
              </a:spcBef>
              <a:spcAft>
                <a:spcPts val="0"/>
              </a:spcAft>
              <a:buSzPts val="2030"/>
              <a:buNone/>
              <a:defRPr>
                <a:solidFill>
                  <a:schemeClr val="lt1"/>
                </a:solidFill>
              </a:defRPr>
            </a:lvl7pPr>
            <a:lvl8pPr lvl="7" algn="ctr">
              <a:spcBef>
                <a:spcPts val="600"/>
              </a:spcBef>
              <a:spcAft>
                <a:spcPts val="0"/>
              </a:spcAft>
              <a:buSzPts val="2030"/>
              <a:buNone/>
              <a:defRPr>
                <a:solidFill>
                  <a:schemeClr val="lt1"/>
                </a:solidFill>
              </a:defRPr>
            </a:lvl8pPr>
            <a:lvl9pPr lvl="8" algn="ctr">
              <a:spcBef>
                <a:spcPts val="600"/>
              </a:spcBef>
              <a:spcAft>
                <a:spcPts val="600"/>
              </a:spcAft>
              <a:buSzPts val="2030"/>
              <a:buNone/>
              <a:defRPr>
                <a:solidFill>
                  <a:schemeClr val="lt1"/>
                </a:solidFill>
              </a:defRPr>
            </a:lvl9pPr>
          </a:lstStyle>
          <a:p/>
        </p:txBody>
      </p:sp>
      <p:sp>
        <p:nvSpPr>
          <p:cNvPr id="165" name="Google Shape;165;p61"/>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61"/>
          <p:cNvSpPr txBox="1"/>
          <p:nvPr>
            <p:ph idx="11" type="ftr"/>
          </p:nvPr>
        </p:nvSpPr>
        <p:spPr>
          <a:xfrm>
            <a:off x="5332412" y="5883275"/>
            <a:ext cx="432404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61"/>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8" name="Shape 168"/>
        <p:cNvGrpSpPr/>
        <p:nvPr/>
      </p:nvGrpSpPr>
      <p:grpSpPr>
        <a:xfrm>
          <a:off x="0" y="0"/>
          <a:ext cx="0" cy="0"/>
          <a:chOff x="0" y="0"/>
          <a:chExt cx="0" cy="0"/>
        </a:xfrm>
      </p:grpSpPr>
      <p:sp>
        <p:nvSpPr>
          <p:cNvPr id="169" name="Google Shape;169;p63"/>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63"/>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63"/>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63"/>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64"/>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4"/>
          <p:cNvSpPr txBox="1"/>
          <p:nvPr>
            <p:ph idx="1" type="body"/>
          </p:nvPr>
        </p:nvSpPr>
        <p:spPr>
          <a:xfrm>
            <a:off x="1484310" y="2666999"/>
            <a:ext cx="10018713" cy="3124201"/>
          </a:xfrm>
          <a:prstGeom prst="rect">
            <a:avLst/>
          </a:prstGeom>
          <a:noFill/>
          <a:ln>
            <a:noFill/>
          </a:ln>
        </p:spPr>
        <p:txBody>
          <a:bodyPr anchorCtr="0" anchor="ctr" bIns="45700" lIns="91425" spcFirstLastPara="1" rIns="91425" wrap="square" tIns="45700">
            <a:normAutofit/>
          </a:bodyPr>
          <a:lstStyle>
            <a:lvl1pPr indent="-394335" lvl="0" marL="457200" algn="l">
              <a:spcBef>
                <a:spcPts val="360"/>
              </a:spcBef>
              <a:spcAft>
                <a:spcPts val="0"/>
              </a:spcAft>
              <a:buSzPts val="2610"/>
              <a:buChar char="•"/>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38" name="Google Shape;38;p64"/>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4"/>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4"/>
          <p:cNvSpPr txBox="1"/>
          <p:nvPr>
            <p:ph idx="12" type="sldNum"/>
          </p:nvPr>
        </p:nvSpPr>
        <p:spPr>
          <a:xfrm>
            <a:off x="10951856" y="5867131"/>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3" name="Shape 173"/>
        <p:cNvGrpSpPr/>
        <p:nvPr/>
      </p:nvGrpSpPr>
      <p:grpSpPr>
        <a:xfrm>
          <a:off x="0" y="0"/>
          <a:ext cx="0" cy="0"/>
          <a:chOff x="0" y="0"/>
          <a:chExt cx="0" cy="0"/>
        </a:xfrm>
      </p:grpSpPr>
      <p:sp>
        <p:nvSpPr>
          <p:cNvPr id="174" name="Google Shape;174;p65"/>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65"/>
          <p:cNvSpPr txBox="1"/>
          <p:nvPr>
            <p:ph idx="1" type="body"/>
          </p:nvPr>
        </p:nvSpPr>
        <p:spPr>
          <a:xfrm>
            <a:off x="1484310" y="2666999"/>
            <a:ext cx="10018713" cy="3124201"/>
          </a:xfrm>
          <a:prstGeom prst="rect">
            <a:avLst/>
          </a:prstGeom>
          <a:noFill/>
          <a:ln>
            <a:noFill/>
          </a:ln>
        </p:spPr>
        <p:txBody>
          <a:bodyPr anchorCtr="0" anchor="ctr" bIns="45700" lIns="91425" spcFirstLastPara="1" rIns="91425" wrap="square" tIns="45700">
            <a:normAutofit/>
          </a:bodyPr>
          <a:lstStyle>
            <a:lvl1pPr indent="-394335" lvl="0" marL="457200" algn="l">
              <a:spcBef>
                <a:spcPts val="360"/>
              </a:spcBef>
              <a:spcAft>
                <a:spcPts val="0"/>
              </a:spcAft>
              <a:buSzPts val="2610"/>
              <a:buChar char="•"/>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176" name="Google Shape;176;p65"/>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65"/>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65"/>
          <p:cNvSpPr txBox="1"/>
          <p:nvPr>
            <p:ph idx="12" type="sldNum"/>
          </p:nvPr>
        </p:nvSpPr>
        <p:spPr>
          <a:xfrm>
            <a:off x="10951856" y="5867131"/>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sp>
        <p:nvSpPr>
          <p:cNvPr id="42" name="Google Shape;42;p66"/>
          <p:cNvSpPr txBox="1"/>
          <p:nvPr>
            <p:ph type="title"/>
          </p:nvPr>
        </p:nvSpPr>
        <p:spPr>
          <a:xfrm>
            <a:off x="2572279" y="2666999"/>
            <a:ext cx="8930747" cy="2110382"/>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dk1"/>
              </a:buClr>
              <a:buSzPts val="4000"/>
              <a:buFont typeface="Corbel"/>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6"/>
          <p:cNvSpPr txBox="1"/>
          <p:nvPr>
            <p:ph idx="1" type="body"/>
          </p:nvPr>
        </p:nvSpPr>
        <p:spPr>
          <a:xfrm>
            <a:off x="2572278" y="4777381"/>
            <a:ext cx="8930748" cy="860400"/>
          </a:xfrm>
          <a:prstGeom prst="rect">
            <a:avLst/>
          </a:prstGeom>
          <a:noFill/>
          <a:ln>
            <a:noFill/>
          </a:ln>
        </p:spPr>
        <p:txBody>
          <a:bodyPr anchorCtr="0" anchor="t" bIns="45700" lIns="91425" spcFirstLastPara="1" rIns="91425" wrap="square" tIns="45700">
            <a:normAutofit/>
          </a:bodyPr>
          <a:lstStyle>
            <a:lvl1pPr indent="-228600" lvl="0" marL="457200" algn="r">
              <a:spcBef>
                <a:spcPts val="400"/>
              </a:spcBef>
              <a:spcAft>
                <a:spcPts val="0"/>
              </a:spcAft>
              <a:buSzPts val="2900"/>
              <a:buNone/>
              <a:defRPr sz="20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44" name="Google Shape;44;p66"/>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6"/>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6"/>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 name="Shape 47"/>
        <p:cNvGrpSpPr/>
        <p:nvPr/>
      </p:nvGrpSpPr>
      <p:grpSpPr>
        <a:xfrm>
          <a:off x="0" y="0"/>
          <a:ext cx="0" cy="0"/>
          <a:chOff x="0" y="0"/>
          <a:chExt cx="0" cy="0"/>
        </a:xfrm>
      </p:grpSpPr>
      <p:sp>
        <p:nvSpPr>
          <p:cNvPr id="48" name="Google Shape;48;p67"/>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7"/>
          <p:cNvSpPr txBox="1"/>
          <p:nvPr>
            <p:ph idx="1" type="body"/>
          </p:nvPr>
        </p:nvSpPr>
        <p:spPr>
          <a:xfrm>
            <a:off x="1484312" y="2666999"/>
            <a:ext cx="4895055" cy="3124201"/>
          </a:xfrm>
          <a:prstGeom prst="rect">
            <a:avLst/>
          </a:prstGeom>
          <a:noFill/>
          <a:ln>
            <a:noFill/>
          </a:ln>
        </p:spPr>
        <p:txBody>
          <a:bodyPr anchorCtr="0" anchor="ctr" bIns="45700" lIns="91425" spcFirstLastPara="1" rIns="91425" wrap="square" tIns="45700">
            <a:normAutofit/>
          </a:bodyPr>
          <a:lstStyle>
            <a:lvl1pPr indent="-394335" lvl="0" marL="457200" algn="l">
              <a:spcBef>
                <a:spcPts val="360"/>
              </a:spcBef>
              <a:spcAft>
                <a:spcPts val="0"/>
              </a:spcAft>
              <a:buSzPts val="2610"/>
              <a:buChar char="•"/>
              <a:defRPr sz="1800"/>
            </a:lvl1pPr>
            <a:lvl2pPr indent="-375919" lvl="1" marL="914400" algn="l">
              <a:spcBef>
                <a:spcPts val="600"/>
              </a:spcBef>
              <a:spcAft>
                <a:spcPts val="0"/>
              </a:spcAft>
              <a:buSzPts val="2320"/>
              <a:buChar char="•"/>
              <a:defRPr sz="1600"/>
            </a:lvl2pPr>
            <a:lvl3pPr indent="-357505" lvl="2" marL="1371600" algn="l">
              <a:spcBef>
                <a:spcPts val="600"/>
              </a:spcBef>
              <a:spcAft>
                <a:spcPts val="0"/>
              </a:spcAft>
              <a:buSzPts val="2030"/>
              <a:buChar char="•"/>
              <a:defRPr sz="1400"/>
            </a:lvl3pPr>
            <a:lvl4pPr indent="-339089" lvl="3" marL="1828800" algn="l">
              <a:spcBef>
                <a:spcPts val="600"/>
              </a:spcBef>
              <a:spcAft>
                <a:spcPts val="0"/>
              </a:spcAft>
              <a:buSzPts val="1740"/>
              <a:buChar char="•"/>
              <a:defRPr sz="1200"/>
            </a:lvl4pPr>
            <a:lvl5pPr indent="-339089" lvl="4" marL="2286000" algn="l">
              <a:spcBef>
                <a:spcPts val="600"/>
              </a:spcBef>
              <a:spcAft>
                <a:spcPts val="0"/>
              </a:spcAft>
              <a:buSzPts val="1740"/>
              <a:buChar char="•"/>
              <a:defRPr sz="1200"/>
            </a:lvl5pPr>
            <a:lvl6pPr indent="-339089" lvl="5" marL="2743200" algn="l">
              <a:spcBef>
                <a:spcPts val="600"/>
              </a:spcBef>
              <a:spcAft>
                <a:spcPts val="0"/>
              </a:spcAft>
              <a:buSzPts val="1740"/>
              <a:buChar char="•"/>
              <a:defRPr sz="1200"/>
            </a:lvl6pPr>
            <a:lvl7pPr indent="-339089" lvl="6" marL="3200400" algn="l">
              <a:spcBef>
                <a:spcPts val="600"/>
              </a:spcBef>
              <a:spcAft>
                <a:spcPts val="0"/>
              </a:spcAft>
              <a:buSzPts val="1740"/>
              <a:buChar char="•"/>
              <a:defRPr sz="1200"/>
            </a:lvl7pPr>
            <a:lvl8pPr indent="-339090" lvl="7" marL="3657600" algn="l">
              <a:spcBef>
                <a:spcPts val="600"/>
              </a:spcBef>
              <a:spcAft>
                <a:spcPts val="0"/>
              </a:spcAft>
              <a:buSzPts val="1740"/>
              <a:buChar char="•"/>
              <a:defRPr sz="1200"/>
            </a:lvl8pPr>
            <a:lvl9pPr indent="-339090" lvl="8" marL="4114800" algn="l">
              <a:spcBef>
                <a:spcPts val="600"/>
              </a:spcBef>
              <a:spcAft>
                <a:spcPts val="600"/>
              </a:spcAft>
              <a:buSzPts val="1740"/>
              <a:buChar char="•"/>
              <a:defRPr sz="1200"/>
            </a:lvl9pPr>
          </a:lstStyle>
          <a:p/>
        </p:txBody>
      </p:sp>
      <p:sp>
        <p:nvSpPr>
          <p:cNvPr id="50" name="Google Shape;50;p67"/>
          <p:cNvSpPr txBox="1"/>
          <p:nvPr>
            <p:ph idx="2" type="body"/>
          </p:nvPr>
        </p:nvSpPr>
        <p:spPr>
          <a:xfrm>
            <a:off x="6607967" y="2667000"/>
            <a:ext cx="4895056" cy="3124200"/>
          </a:xfrm>
          <a:prstGeom prst="rect">
            <a:avLst/>
          </a:prstGeom>
          <a:noFill/>
          <a:ln>
            <a:noFill/>
          </a:ln>
        </p:spPr>
        <p:txBody>
          <a:bodyPr anchorCtr="0" anchor="ctr" bIns="45700" lIns="91425" spcFirstLastPara="1" rIns="91425" wrap="square" tIns="45700">
            <a:normAutofit/>
          </a:bodyPr>
          <a:lstStyle>
            <a:lvl1pPr indent="-394335" lvl="0" marL="457200" algn="l">
              <a:spcBef>
                <a:spcPts val="360"/>
              </a:spcBef>
              <a:spcAft>
                <a:spcPts val="0"/>
              </a:spcAft>
              <a:buSzPts val="2610"/>
              <a:buChar char="•"/>
              <a:defRPr sz="1800"/>
            </a:lvl1pPr>
            <a:lvl2pPr indent="-375919" lvl="1" marL="914400" algn="l">
              <a:spcBef>
                <a:spcPts val="600"/>
              </a:spcBef>
              <a:spcAft>
                <a:spcPts val="0"/>
              </a:spcAft>
              <a:buSzPts val="2320"/>
              <a:buChar char="•"/>
              <a:defRPr sz="1600"/>
            </a:lvl2pPr>
            <a:lvl3pPr indent="-357505" lvl="2" marL="1371600" algn="l">
              <a:spcBef>
                <a:spcPts val="600"/>
              </a:spcBef>
              <a:spcAft>
                <a:spcPts val="0"/>
              </a:spcAft>
              <a:buSzPts val="2030"/>
              <a:buChar char="•"/>
              <a:defRPr sz="1400"/>
            </a:lvl3pPr>
            <a:lvl4pPr indent="-339089" lvl="3" marL="1828800" algn="l">
              <a:spcBef>
                <a:spcPts val="600"/>
              </a:spcBef>
              <a:spcAft>
                <a:spcPts val="0"/>
              </a:spcAft>
              <a:buSzPts val="1740"/>
              <a:buChar char="•"/>
              <a:defRPr sz="1200"/>
            </a:lvl4pPr>
            <a:lvl5pPr indent="-339089" lvl="4" marL="2286000" algn="l">
              <a:spcBef>
                <a:spcPts val="600"/>
              </a:spcBef>
              <a:spcAft>
                <a:spcPts val="0"/>
              </a:spcAft>
              <a:buSzPts val="1740"/>
              <a:buChar char="•"/>
              <a:defRPr sz="1200"/>
            </a:lvl5pPr>
            <a:lvl6pPr indent="-339089" lvl="5" marL="2743200" algn="l">
              <a:spcBef>
                <a:spcPts val="600"/>
              </a:spcBef>
              <a:spcAft>
                <a:spcPts val="0"/>
              </a:spcAft>
              <a:buSzPts val="1740"/>
              <a:buChar char="•"/>
              <a:defRPr sz="1200"/>
            </a:lvl6pPr>
            <a:lvl7pPr indent="-339089" lvl="6" marL="3200400" algn="l">
              <a:spcBef>
                <a:spcPts val="600"/>
              </a:spcBef>
              <a:spcAft>
                <a:spcPts val="0"/>
              </a:spcAft>
              <a:buSzPts val="1740"/>
              <a:buChar char="•"/>
              <a:defRPr sz="1200"/>
            </a:lvl7pPr>
            <a:lvl8pPr indent="-339090" lvl="7" marL="3657600" algn="l">
              <a:spcBef>
                <a:spcPts val="600"/>
              </a:spcBef>
              <a:spcAft>
                <a:spcPts val="0"/>
              </a:spcAft>
              <a:buSzPts val="1740"/>
              <a:buChar char="•"/>
              <a:defRPr sz="1200"/>
            </a:lvl8pPr>
            <a:lvl9pPr indent="-339090" lvl="8" marL="4114800" algn="l">
              <a:spcBef>
                <a:spcPts val="600"/>
              </a:spcBef>
              <a:spcAft>
                <a:spcPts val="600"/>
              </a:spcAft>
              <a:buSzPts val="1740"/>
              <a:buChar char="•"/>
              <a:defRPr sz="1200"/>
            </a:lvl9pPr>
          </a:lstStyle>
          <a:p/>
        </p:txBody>
      </p:sp>
      <p:sp>
        <p:nvSpPr>
          <p:cNvPr id="51" name="Google Shape;51;p67"/>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7"/>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7"/>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68"/>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8"/>
          <p:cNvSpPr txBox="1"/>
          <p:nvPr>
            <p:ph idx="1" type="body"/>
          </p:nvPr>
        </p:nvSpPr>
        <p:spPr>
          <a:xfrm>
            <a:off x="1772179" y="2658533"/>
            <a:ext cx="4607188"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4060"/>
              <a:buNone/>
              <a:defRPr b="0" sz="2800">
                <a:solidFill>
                  <a:srgbClr val="8D1415"/>
                </a:solidFill>
              </a:defRPr>
            </a:lvl1pPr>
            <a:lvl2pPr indent="-228600" lvl="1" marL="914400" algn="l">
              <a:spcBef>
                <a:spcPts val="600"/>
              </a:spcBef>
              <a:spcAft>
                <a:spcPts val="0"/>
              </a:spcAft>
              <a:buSzPts val="2900"/>
              <a:buNone/>
              <a:defRPr b="1" sz="2000"/>
            </a:lvl2pPr>
            <a:lvl3pPr indent="-228600" lvl="2" marL="1371600" algn="l">
              <a:spcBef>
                <a:spcPts val="600"/>
              </a:spcBef>
              <a:spcAft>
                <a:spcPts val="0"/>
              </a:spcAft>
              <a:buSzPts val="2610"/>
              <a:buNone/>
              <a:defRPr b="1" sz="1800"/>
            </a:lvl3pPr>
            <a:lvl4pPr indent="-228600" lvl="3" marL="1828800" algn="l">
              <a:spcBef>
                <a:spcPts val="600"/>
              </a:spcBef>
              <a:spcAft>
                <a:spcPts val="0"/>
              </a:spcAft>
              <a:buSzPts val="2320"/>
              <a:buNone/>
              <a:defRPr b="1" sz="1600"/>
            </a:lvl4pPr>
            <a:lvl5pPr indent="-228600" lvl="4" marL="2286000" algn="l">
              <a:spcBef>
                <a:spcPts val="600"/>
              </a:spcBef>
              <a:spcAft>
                <a:spcPts val="0"/>
              </a:spcAft>
              <a:buSzPts val="2320"/>
              <a:buNone/>
              <a:defRPr b="1" sz="1600"/>
            </a:lvl5pPr>
            <a:lvl6pPr indent="-228600" lvl="5" marL="2743200" algn="l">
              <a:spcBef>
                <a:spcPts val="600"/>
              </a:spcBef>
              <a:spcAft>
                <a:spcPts val="0"/>
              </a:spcAft>
              <a:buSzPts val="2320"/>
              <a:buNone/>
              <a:defRPr b="1" sz="1600"/>
            </a:lvl6pPr>
            <a:lvl7pPr indent="-228600" lvl="6" marL="3200400" algn="l">
              <a:spcBef>
                <a:spcPts val="600"/>
              </a:spcBef>
              <a:spcAft>
                <a:spcPts val="0"/>
              </a:spcAft>
              <a:buSzPts val="2320"/>
              <a:buNone/>
              <a:defRPr b="1" sz="1600"/>
            </a:lvl7pPr>
            <a:lvl8pPr indent="-228600" lvl="7" marL="3657600" algn="l">
              <a:spcBef>
                <a:spcPts val="600"/>
              </a:spcBef>
              <a:spcAft>
                <a:spcPts val="0"/>
              </a:spcAft>
              <a:buSzPts val="2320"/>
              <a:buNone/>
              <a:defRPr b="1" sz="1600"/>
            </a:lvl8pPr>
            <a:lvl9pPr indent="-228600" lvl="8" marL="4114800" algn="l">
              <a:spcBef>
                <a:spcPts val="600"/>
              </a:spcBef>
              <a:spcAft>
                <a:spcPts val="600"/>
              </a:spcAft>
              <a:buSzPts val="2320"/>
              <a:buNone/>
              <a:defRPr b="1" sz="1600"/>
            </a:lvl9pPr>
          </a:lstStyle>
          <a:p/>
        </p:txBody>
      </p:sp>
      <p:sp>
        <p:nvSpPr>
          <p:cNvPr id="57" name="Google Shape;57;p68"/>
          <p:cNvSpPr txBox="1"/>
          <p:nvPr>
            <p:ph idx="2" type="body"/>
          </p:nvPr>
        </p:nvSpPr>
        <p:spPr>
          <a:xfrm>
            <a:off x="1484311" y="3335337"/>
            <a:ext cx="4895056" cy="2455862"/>
          </a:xfrm>
          <a:prstGeom prst="rect">
            <a:avLst/>
          </a:prstGeom>
          <a:noFill/>
          <a:ln>
            <a:noFill/>
          </a:ln>
        </p:spPr>
        <p:txBody>
          <a:bodyPr anchorCtr="0" anchor="t" bIns="45700" lIns="91425" spcFirstLastPara="1" rIns="91425" wrap="square" tIns="45700">
            <a:normAutofit/>
          </a:bodyPr>
          <a:lstStyle>
            <a:lvl1pPr indent="-394335" lvl="0" marL="457200" algn="l">
              <a:spcBef>
                <a:spcPts val="360"/>
              </a:spcBef>
              <a:spcAft>
                <a:spcPts val="0"/>
              </a:spcAft>
              <a:buSzPts val="2610"/>
              <a:buChar char="•"/>
              <a:defRPr sz="1800"/>
            </a:lvl1pPr>
            <a:lvl2pPr indent="-375919" lvl="1" marL="914400" algn="l">
              <a:spcBef>
                <a:spcPts val="600"/>
              </a:spcBef>
              <a:spcAft>
                <a:spcPts val="0"/>
              </a:spcAft>
              <a:buSzPts val="2320"/>
              <a:buChar char="•"/>
              <a:defRPr sz="1600"/>
            </a:lvl2pPr>
            <a:lvl3pPr indent="-357505" lvl="2" marL="1371600" algn="l">
              <a:spcBef>
                <a:spcPts val="600"/>
              </a:spcBef>
              <a:spcAft>
                <a:spcPts val="0"/>
              </a:spcAft>
              <a:buSzPts val="2030"/>
              <a:buChar char="•"/>
              <a:defRPr sz="1400"/>
            </a:lvl3pPr>
            <a:lvl4pPr indent="-339089" lvl="3" marL="1828800" algn="l">
              <a:spcBef>
                <a:spcPts val="600"/>
              </a:spcBef>
              <a:spcAft>
                <a:spcPts val="0"/>
              </a:spcAft>
              <a:buSzPts val="1740"/>
              <a:buChar char="•"/>
              <a:defRPr sz="1200"/>
            </a:lvl4pPr>
            <a:lvl5pPr indent="-339089" lvl="4" marL="2286000" algn="l">
              <a:spcBef>
                <a:spcPts val="600"/>
              </a:spcBef>
              <a:spcAft>
                <a:spcPts val="0"/>
              </a:spcAft>
              <a:buSzPts val="1740"/>
              <a:buChar char="•"/>
              <a:defRPr sz="1200"/>
            </a:lvl5pPr>
            <a:lvl6pPr indent="-339089" lvl="5" marL="2743200" algn="l">
              <a:spcBef>
                <a:spcPts val="600"/>
              </a:spcBef>
              <a:spcAft>
                <a:spcPts val="0"/>
              </a:spcAft>
              <a:buSzPts val="1740"/>
              <a:buChar char="•"/>
              <a:defRPr sz="1200"/>
            </a:lvl6pPr>
            <a:lvl7pPr indent="-339089" lvl="6" marL="3200400" algn="l">
              <a:spcBef>
                <a:spcPts val="600"/>
              </a:spcBef>
              <a:spcAft>
                <a:spcPts val="0"/>
              </a:spcAft>
              <a:buSzPts val="1740"/>
              <a:buChar char="•"/>
              <a:defRPr sz="1200"/>
            </a:lvl7pPr>
            <a:lvl8pPr indent="-339090" lvl="7" marL="3657600" algn="l">
              <a:spcBef>
                <a:spcPts val="600"/>
              </a:spcBef>
              <a:spcAft>
                <a:spcPts val="0"/>
              </a:spcAft>
              <a:buSzPts val="1740"/>
              <a:buChar char="•"/>
              <a:defRPr sz="1200"/>
            </a:lvl8pPr>
            <a:lvl9pPr indent="-339090" lvl="8" marL="4114800" algn="l">
              <a:spcBef>
                <a:spcPts val="600"/>
              </a:spcBef>
              <a:spcAft>
                <a:spcPts val="600"/>
              </a:spcAft>
              <a:buSzPts val="1740"/>
              <a:buChar char="•"/>
              <a:defRPr sz="1200"/>
            </a:lvl9pPr>
          </a:lstStyle>
          <a:p/>
        </p:txBody>
      </p:sp>
      <p:sp>
        <p:nvSpPr>
          <p:cNvPr id="58" name="Google Shape;58;p68"/>
          <p:cNvSpPr txBox="1"/>
          <p:nvPr>
            <p:ph idx="3" type="body"/>
          </p:nvPr>
        </p:nvSpPr>
        <p:spPr>
          <a:xfrm>
            <a:off x="6880487" y="2667000"/>
            <a:ext cx="4622537"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4060"/>
              <a:buNone/>
              <a:defRPr b="0" sz="2800">
                <a:solidFill>
                  <a:srgbClr val="8D1415"/>
                </a:solidFill>
              </a:defRPr>
            </a:lvl1pPr>
            <a:lvl2pPr indent="-228600" lvl="1" marL="914400" algn="l">
              <a:spcBef>
                <a:spcPts val="600"/>
              </a:spcBef>
              <a:spcAft>
                <a:spcPts val="0"/>
              </a:spcAft>
              <a:buSzPts val="2900"/>
              <a:buNone/>
              <a:defRPr b="1" sz="2000"/>
            </a:lvl2pPr>
            <a:lvl3pPr indent="-228600" lvl="2" marL="1371600" algn="l">
              <a:spcBef>
                <a:spcPts val="600"/>
              </a:spcBef>
              <a:spcAft>
                <a:spcPts val="0"/>
              </a:spcAft>
              <a:buSzPts val="2610"/>
              <a:buNone/>
              <a:defRPr b="1" sz="1800"/>
            </a:lvl3pPr>
            <a:lvl4pPr indent="-228600" lvl="3" marL="1828800" algn="l">
              <a:spcBef>
                <a:spcPts val="600"/>
              </a:spcBef>
              <a:spcAft>
                <a:spcPts val="0"/>
              </a:spcAft>
              <a:buSzPts val="2320"/>
              <a:buNone/>
              <a:defRPr b="1" sz="1600"/>
            </a:lvl4pPr>
            <a:lvl5pPr indent="-228600" lvl="4" marL="2286000" algn="l">
              <a:spcBef>
                <a:spcPts val="600"/>
              </a:spcBef>
              <a:spcAft>
                <a:spcPts val="0"/>
              </a:spcAft>
              <a:buSzPts val="2320"/>
              <a:buNone/>
              <a:defRPr b="1" sz="1600"/>
            </a:lvl5pPr>
            <a:lvl6pPr indent="-228600" lvl="5" marL="2743200" algn="l">
              <a:spcBef>
                <a:spcPts val="600"/>
              </a:spcBef>
              <a:spcAft>
                <a:spcPts val="0"/>
              </a:spcAft>
              <a:buSzPts val="2320"/>
              <a:buNone/>
              <a:defRPr b="1" sz="1600"/>
            </a:lvl6pPr>
            <a:lvl7pPr indent="-228600" lvl="6" marL="3200400" algn="l">
              <a:spcBef>
                <a:spcPts val="600"/>
              </a:spcBef>
              <a:spcAft>
                <a:spcPts val="0"/>
              </a:spcAft>
              <a:buSzPts val="2320"/>
              <a:buNone/>
              <a:defRPr b="1" sz="1600"/>
            </a:lvl7pPr>
            <a:lvl8pPr indent="-228600" lvl="7" marL="3657600" algn="l">
              <a:spcBef>
                <a:spcPts val="600"/>
              </a:spcBef>
              <a:spcAft>
                <a:spcPts val="0"/>
              </a:spcAft>
              <a:buSzPts val="2320"/>
              <a:buNone/>
              <a:defRPr b="1" sz="1600"/>
            </a:lvl8pPr>
            <a:lvl9pPr indent="-228600" lvl="8" marL="4114800" algn="l">
              <a:spcBef>
                <a:spcPts val="600"/>
              </a:spcBef>
              <a:spcAft>
                <a:spcPts val="600"/>
              </a:spcAft>
              <a:buSzPts val="2320"/>
              <a:buNone/>
              <a:defRPr b="1" sz="1600"/>
            </a:lvl9pPr>
          </a:lstStyle>
          <a:p/>
        </p:txBody>
      </p:sp>
      <p:sp>
        <p:nvSpPr>
          <p:cNvPr id="59" name="Google Shape;59;p68"/>
          <p:cNvSpPr txBox="1"/>
          <p:nvPr>
            <p:ph idx="4" type="body"/>
          </p:nvPr>
        </p:nvSpPr>
        <p:spPr>
          <a:xfrm>
            <a:off x="6607967" y="3335337"/>
            <a:ext cx="4895056" cy="2455862"/>
          </a:xfrm>
          <a:prstGeom prst="rect">
            <a:avLst/>
          </a:prstGeom>
          <a:noFill/>
          <a:ln>
            <a:noFill/>
          </a:ln>
        </p:spPr>
        <p:txBody>
          <a:bodyPr anchorCtr="0" anchor="t" bIns="45700" lIns="91425" spcFirstLastPara="1" rIns="91425" wrap="square" tIns="45700">
            <a:normAutofit/>
          </a:bodyPr>
          <a:lstStyle>
            <a:lvl1pPr indent="-394335" lvl="0" marL="457200" algn="l">
              <a:spcBef>
                <a:spcPts val="360"/>
              </a:spcBef>
              <a:spcAft>
                <a:spcPts val="0"/>
              </a:spcAft>
              <a:buSzPts val="2610"/>
              <a:buChar char="•"/>
              <a:defRPr sz="1800"/>
            </a:lvl1pPr>
            <a:lvl2pPr indent="-375919" lvl="1" marL="914400" algn="l">
              <a:spcBef>
                <a:spcPts val="600"/>
              </a:spcBef>
              <a:spcAft>
                <a:spcPts val="0"/>
              </a:spcAft>
              <a:buSzPts val="2320"/>
              <a:buChar char="•"/>
              <a:defRPr sz="1600"/>
            </a:lvl2pPr>
            <a:lvl3pPr indent="-357505" lvl="2" marL="1371600" algn="l">
              <a:spcBef>
                <a:spcPts val="600"/>
              </a:spcBef>
              <a:spcAft>
                <a:spcPts val="0"/>
              </a:spcAft>
              <a:buSzPts val="2030"/>
              <a:buChar char="•"/>
              <a:defRPr sz="1400"/>
            </a:lvl3pPr>
            <a:lvl4pPr indent="-339089" lvl="3" marL="1828800" algn="l">
              <a:spcBef>
                <a:spcPts val="600"/>
              </a:spcBef>
              <a:spcAft>
                <a:spcPts val="0"/>
              </a:spcAft>
              <a:buSzPts val="1740"/>
              <a:buChar char="•"/>
              <a:defRPr sz="1200"/>
            </a:lvl4pPr>
            <a:lvl5pPr indent="-339089" lvl="4" marL="2286000" algn="l">
              <a:spcBef>
                <a:spcPts val="600"/>
              </a:spcBef>
              <a:spcAft>
                <a:spcPts val="0"/>
              </a:spcAft>
              <a:buSzPts val="1740"/>
              <a:buChar char="•"/>
              <a:defRPr sz="1200"/>
            </a:lvl5pPr>
            <a:lvl6pPr indent="-339089" lvl="5" marL="2743200" algn="l">
              <a:spcBef>
                <a:spcPts val="600"/>
              </a:spcBef>
              <a:spcAft>
                <a:spcPts val="0"/>
              </a:spcAft>
              <a:buSzPts val="1740"/>
              <a:buChar char="•"/>
              <a:defRPr sz="1200"/>
            </a:lvl6pPr>
            <a:lvl7pPr indent="-339089" lvl="6" marL="3200400" algn="l">
              <a:spcBef>
                <a:spcPts val="600"/>
              </a:spcBef>
              <a:spcAft>
                <a:spcPts val="0"/>
              </a:spcAft>
              <a:buSzPts val="1740"/>
              <a:buChar char="•"/>
              <a:defRPr sz="1200"/>
            </a:lvl7pPr>
            <a:lvl8pPr indent="-339090" lvl="7" marL="3657600" algn="l">
              <a:spcBef>
                <a:spcPts val="600"/>
              </a:spcBef>
              <a:spcAft>
                <a:spcPts val="0"/>
              </a:spcAft>
              <a:buSzPts val="1740"/>
              <a:buChar char="•"/>
              <a:defRPr sz="1200"/>
            </a:lvl8pPr>
            <a:lvl9pPr indent="-339090" lvl="8" marL="4114800" algn="l">
              <a:spcBef>
                <a:spcPts val="600"/>
              </a:spcBef>
              <a:spcAft>
                <a:spcPts val="600"/>
              </a:spcAft>
              <a:buSzPts val="1740"/>
              <a:buChar char="•"/>
              <a:defRPr sz="1200"/>
            </a:lvl9pPr>
          </a:lstStyle>
          <a:p/>
        </p:txBody>
      </p:sp>
      <p:sp>
        <p:nvSpPr>
          <p:cNvPr id="60" name="Google Shape;60;p68"/>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68"/>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68"/>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62"/>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62"/>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62"/>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62"/>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69"/>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9"/>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9"/>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sp>
        <p:nvSpPr>
          <p:cNvPr id="73" name="Google Shape;73;p70"/>
          <p:cNvSpPr txBox="1"/>
          <p:nvPr>
            <p:ph type="title"/>
          </p:nvPr>
        </p:nvSpPr>
        <p:spPr>
          <a:xfrm>
            <a:off x="1484312" y="1600200"/>
            <a:ext cx="3549121"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1"/>
              </a:buClr>
              <a:buSzPts val="2400"/>
              <a:buFont typeface="Corbel"/>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70"/>
          <p:cNvSpPr txBox="1"/>
          <p:nvPr>
            <p:ph idx="1" type="body"/>
          </p:nvPr>
        </p:nvSpPr>
        <p:spPr>
          <a:xfrm>
            <a:off x="5262033" y="685799"/>
            <a:ext cx="6240990" cy="5105401"/>
          </a:xfrm>
          <a:prstGeom prst="rect">
            <a:avLst/>
          </a:prstGeom>
          <a:noFill/>
          <a:ln>
            <a:noFill/>
          </a:ln>
        </p:spPr>
        <p:txBody>
          <a:bodyPr anchorCtr="0" anchor="ctr" bIns="45700" lIns="91425" spcFirstLastPara="1" rIns="91425" wrap="square" tIns="45700">
            <a:normAutofit/>
          </a:bodyPr>
          <a:lstStyle>
            <a:lvl1pPr indent="-412750" lvl="0" marL="457200" algn="l">
              <a:spcBef>
                <a:spcPts val="400"/>
              </a:spcBef>
              <a:spcAft>
                <a:spcPts val="0"/>
              </a:spcAft>
              <a:buSzPts val="2900"/>
              <a:buChar char="•"/>
              <a:defRPr sz="2000"/>
            </a:lvl1pPr>
            <a:lvl2pPr indent="-394335" lvl="1" marL="914400" algn="l">
              <a:spcBef>
                <a:spcPts val="600"/>
              </a:spcBef>
              <a:spcAft>
                <a:spcPts val="0"/>
              </a:spcAft>
              <a:buSzPts val="2610"/>
              <a:buChar char="•"/>
              <a:defRPr sz="1800"/>
            </a:lvl2pPr>
            <a:lvl3pPr indent="-375919" lvl="2" marL="1371600" algn="l">
              <a:spcBef>
                <a:spcPts val="600"/>
              </a:spcBef>
              <a:spcAft>
                <a:spcPts val="0"/>
              </a:spcAft>
              <a:buSzPts val="2320"/>
              <a:buChar char="•"/>
              <a:defRPr sz="1600"/>
            </a:lvl3pPr>
            <a:lvl4pPr indent="-357505" lvl="3" marL="1828800" algn="l">
              <a:spcBef>
                <a:spcPts val="600"/>
              </a:spcBef>
              <a:spcAft>
                <a:spcPts val="0"/>
              </a:spcAft>
              <a:buSzPts val="2030"/>
              <a:buChar char="•"/>
              <a:defRPr sz="1400"/>
            </a:lvl4pPr>
            <a:lvl5pPr indent="-357504" lvl="4" marL="2286000" algn="l">
              <a:spcBef>
                <a:spcPts val="600"/>
              </a:spcBef>
              <a:spcAft>
                <a:spcPts val="0"/>
              </a:spcAft>
              <a:buSzPts val="2030"/>
              <a:buChar char="•"/>
              <a:defRPr sz="1400"/>
            </a:lvl5pPr>
            <a:lvl6pPr indent="-357504" lvl="5" marL="2743200" algn="l">
              <a:spcBef>
                <a:spcPts val="600"/>
              </a:spcBef>
              <a:spcAft>
                <a:spcPts val="0"/>
              </a:spcAft>
              <a:buSzPts val="2030"/>
              <a:buChar char="•"/>
              <a:defRPr sz="1400"/>
            </a:lvl6pPr>
            <a:lvl7pPr indent="-357504" lvl="6" marL="3200400" algn="l">
              <a:spcBef>
                <a:spcPts val="600"/>
              </a:spcBef>
              <a:spcAft>
                <a:spcPts val="0"/>
              </a:spcAft>
              <a:buSzPts val="2030"/>
              <a:buChar char="•"/>
              <a:defRPr sz="1400"/>
            </a:lvl7pPr>
            <a:lvl8pPr indent="-357504" lvl="7" marL="3657600" algn="l">
              <a:spcBef>
                <a:spcPts val="600"/>
              </a:spcBef>
              <a:spcAft>
                <a:spcPts val="0"/>
              </a:spcAft>
              <a:buSzPts val="2030"/>
              <a:buChar char="•"/>
              <a:defRPr sz="1400"/>
            </a:lvl8pPr>
            <a:lvl9pPr indent="-357504" lvl="8" marL="4114800" algn="l">
              <a:spcBef>
                <a:spcPts val="600"/>
              </a:spcBef>
              <a:spcAft>
                <a:spcPts val="600"/>
              </a:spcAft>
              <a:buSzPts val="2030"/>
              <a:buChar char="•"/>
              <a:defRPr sz="1400"/>
            </a:lvl9pPr>
          </a:lstStyle>
          <a:p/>
        </p:txBody>
      </p:sp>
      <p:sp>
        <p:nvSpPr>
          <p:cNvPr id="75" name="Google Shape;75;p70"/>
          <p:cNvSpPr txBox="1"/>
          <p:nvPr>
            <p:ph idx="2" type="body"/>
          </p:nvPr>
        </p:nvSpPr>
        <p:spPr>
          <a:xfrm>
            <a:off x="1484312" y="2971800"/>
            <a:ext cx="3549121" cy="1828800"/>
          </a:xfrm>
          <a:prstGeom prst="rect">
            <a:avLst/>
          </a:prstGeom>
          <a:noFill/>
          <a:ln>
            <a:noFill/>
          </a:ln>
        </p:spPr>
        <p:txBody>
          <a:bodyPr anchorCtr="0" anchor="ctr" bIns="45700" lIns="91425" spcFirstLastPara="1" rIns="91425" wrap="square" tIns="45700">
            <a:normAutofit/>
          </a:bodyPr>
          <a:lstStyle>
            <a:lvl1pPr indent="-228600" lvl="0" marL="457200" algn="ctr">
              <a:spcBef>
                <a:spcPts val="320"/>
              </a:spcBef>
              <a:spcAft>
                <a:spcPts val="0"/>
              </a:spcAft>
              <a:buSzPts val="2320"/>
              <a:buNone/>
              <a:defRPr sz="1600"/>
            </a:lvl1pPr>
            <a:lvl2pPr indent="-228600" lvl="1" marL="914400" algn="l">
              <a:spcBef>
                <a:spcPts val="600"/>
              </a:spcBef>
              <a:spcAft>
                <a:spcPts val="0"/>
              </a:spcAft>
              <a:buSzPts val="1740"/>
              <a:buNone/>
              <a:defRPr sz="1200"/>
            </a:lvl2pPr>
            <a:lvl3pPr indent="-228600" lvl="2" marL="1371600" algn="l">
              <a:spcBef>
                <a:spcPts val="600"/>
              </a:spcBef>
              <a:spcAft>
                <a:spcPts val="0"/>
              </a:spcAft>
              <a:buSzPts val="1450"/>
              <a:buNone/>
              <a:defRPr sz="1000"/>
            </a:lvl3pPr>
            <a:lvl4pPr indent="-228600" lvl="3" marL="1828800" algn="l">
              <a:spcBef>
                <a:spcPts val="600"/>
              </a:spcBef>
              <a:spcAft>
                <a:spcPts val="0"/>
              </a:spcAft>
              <a:buSzPts val="1305"/>
              <a:buNone/>
              <a:defRPr sz="900"/>
            </a:lvl4pPr>
            <a:lvl5pPr indent="-228600" lvl="4" marL="2286000" algn="l">
              <a:spcBef>
                <a:spcPts val="600"/>
              </a:spcBef>
              <a:spcAft>
                <a:spcPts val="0"/>
              </a:spcAft>
              <a:buSzPts val="1305"/>
              <a:buNone/>
              <a:defRPr sz="900"/>
            </a:lvl5pPr>
            <a:lvl6pPr indent="-228600" lvl="5" marL="2743200" algn="l">
              <a:spcBef>
                <a:spcPts val="600"/>
              </a:spcBef>
              <a:spcAft>
                <a:spcPts val="0"/>
              </a:spcAft>
              <a:buSzPts val="1305"/>
              <a:buNone/>
              <a:defRPr sz="900"/>
            </a:lvl6pPr>
            <a:lvl7pPr indent="-228600" lvl="6" marL="3200400" algn="l">
              <a:spcBef>
                <a:spcPts val="600"/>
              </a:spcBef>
              <a:spcAft>
                <a:spcPts val="0"/>
              </a:spcAft>
              <a:buSzPts val="1305"/>
              <a:buNone/>
              <a:defRPr sz="900"/>
            </a:lvl7pPr>
            <a:lvl8pPr indent="-228600" lvl="7" marL="3657600" algn="l">
              <a:spcBef>
                <a:spcPts val="600"/>
              </a:spcBef>
              <a:spcAft>
                <a:spcPts val="0"/>
              </a:spcAft>
              <a:buSzPts val="1305"/>
              <a:buNone/>
              <a:defRPr sz="900"/>
            </a:lvl8pPr>
            <a:lvl9pPr indent="-228600" lvl="8" marL="4114800" algn="l">
              <a:spcBef>
                <a:spcPts val="600"/>
              </a:spcBef>
              <a:spcAft>
                <a:spcPts val="600"/>
              </a:spcAft>
              <a:buSzPts val="1305"/>
              <a:buNone/>
              <a:defRPr sz="900"/>
            </a:lvl9pPr>
          </a:lstStyle>
          <a:p/>
        </p:txBody>
      </p:sp>
      <p:sp>
        <p:nvSpPr>
          <p:cNvPr id="76" name="Google Shape;76;p70"/>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70"/>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70"/>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71"/>
          <p:cNvSpPr txBox="1"/>
          <p:nvPr>
            <p:ph type="title"/>
          </p:nvPr>
        </p:nvSpPr>
        <p:spPr>
          <a:xfrm>
            <a:off x="1482724" y="1752599"/>
            <a:ext cx="5426158"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1"/>
              </a:buClr>
              <a:buSzPts val="2800"/>
              <a:buFont typeface="Corbel"/>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71"/>
          <p:cNvSpPr/>
          <p:nvPr>
            <p:ph idx="2" type="pic"/>
          </p:nvPr>
        </p:nvSpPr>
        <p:spPr>
          <a:xfrm>
            <a:off x="7594682" y="914400"/>
            <a:ext cx="3280974" cy="4572000"/>
          </a:xfrm>
          <a:prstGeom prst="roundRect">
            <a:avLst>
              <a:gd fmla="val 4280" name="adj"/>
            </a:avLst>
          </a:prstGeom>
          <a:noFill/>
          <a:ln cap="flat" cmpd="sng" w="38100">
            <a:solidFill>
              <a:schemeClr val="lt2"/>
            </a:solidFill>
            <a:prstDash val="solid"/>
            <a:round/>
            <a:headEnd len="sm" w="sm" type="none"/>
            <a:tailEnd len="sm" w="sm" type="none"/>
          </a:ln>
        </p:spPr>
      </p:sp>
      <p:sp>
        <p:nvSpPr>
          <p:cNvPr id="82" name="Google Shape;82;p71"/>
          <p:cNvSpPr txBox="1"/>
          <p:nvPr>
            <p:ph idx="1" type="body"/>
          </p:nvPr>
        </p:nvSpPr>
        <p:spPr>
          <a:xfrm>
            <a:off x="1482724" y="3124199"/>
            <a:ext cx="5426158" cy="1828800"/>
          </a:xfrm>
          <a:prstGeom prst="rect">
            <a:avLst/>
          </a:prstGeom>
          <a:noFill/>
          <a:ln>
            <a:noFill/>
          </a:ln>
        </p:spPr>
        <p:txBody>
          <a:bodyPr anchorCtr="0" anchor="ctr" bIns="45700" lIns="91425" spcFirstLastPara="1" rIns="91425" wrap="square" tIns="45700">
            <a:normAutofit/>
          </a:bodyPr>
          <a:lstStyle>
            <a:lvl1pPr indent="-228600" lvl="0" marL="457200" algn="ctr">
              <a:spcBef>
                <a:spcPts val="360"/>
              </a:spcBef>
              <a:spcAft>
                <a:spcPts val="0"/>
              </a:spcAft>
              <a:buSzPts val="2610"/>
              <a:buNone/>
              <a:defRPr sz="1800"/>
            </a:lvl1pPr>
            <a:lvl2pPr indent="-228600" lvl="1" marL="914400" algn="l">
              <a:spcBef>
                <a:spcPts val="600"/>
              </a:spcBef>
              <a:spcAft>
                <a:spcPts val="0"/>
              </a:spcAft>
              <a:buSzPts val="1740"/>
              <a:buNone/>
              <a:defRPr sz="1200"/>
            </a:lvl2pPr>
            <a:lvl3pPr indent="-228600" lvl="2" marL="1371600" algn="l">
              <a:spcBef>
                <a:spcPts val="600"/>
              </a:spcBef>
              <a:spcAft>
                <a:spcPts val="0"/>
              </a:spcAft>
              <a:buSzPts val="1450"/>
              <a:buNone/>
              <a:defRPr sz="1000"/>
            </a:lvl3pPr>
            <a:lvl4pPr indent="-228600" lvl="3" marL="1828800" algn="l">
              <a:spcBef>
                <a:spcPts val="600"/>
              </a:spcBef>
              <a:spcAft>
                <a:spcPts val="0"/>
              </a:spcAft>
              <a:buSzPts val="1305"/>
              <a:buNone/>
              <a:defRPr sz="900"/>
            </a:lvl4pPr>
            <a:lvl5pPr indent="-228600" lvl="4" marL="2286000" algn="l">
              <a:spcBef>
                <a:spcPts val="600"/>
              </a:spcBef>
              <a:spcAft>
                <a:spcPts val="0"/>
              </a:spcAft>
              <a:buSzPts val="1305"/>
              <a:buNone/>
              <a:defRPr sz="900"/>
            </a:lvl5pPr>
            <a:lvl6pPr indent="-228600" lvl="5" marL="2743200" algn="l">
              <a:spcBef>
                <a:spcPts val="600"/>
              </a:spcBef>
              <a:spcAft>
                <a:spcPts val="0"/>
              </a:spcAft>
              <a:buSzPts val="1305"/>
              <a:buNone/>
              <a:defRPr sz="900"/>
            </a:lvl6pPr>
            <a:lvl7pPr indent="-228600" lvl="6" marL="3200400" algn="l">
              <a:spcBef>
                <a:spcPts val="600"/>
              </a:spcBef>
              <a:spcAft>
                <a:spcPts val="0"/>
              </a:spcAft>
              <a:buSzPts val="1305"/>
              <a:buNone/>
              <a:defRPr sz="900"/>
            </a:lvl7pPr>
            <a:lvl8pPr indent="-228600" lvl="7" marL="3657600" algn="l">
              <a:spcBef>
                <a:spcPts val="600"/>
              </a:spcBef>
              <a:spcAft>
                <a:spcPts val="0"/>
              </a:spcAft>
              <a:buSzPts val="1305"/>
              <a:buNone/>
              <a:defRPr sz="900"/>
            </a:lvl8pPr>
            <a:lvl9pPr indent="-228600" lvl="8" marL="4114800" algn="l">
              <a:spcBef>
                <a:spcPts val="600"/>
              </a:spcBef>
              <a:spcAft>
                <a:spcPts val="600"/>
              </a:spcAft>
              <a:buSzPts val="1305"/>
              <a:buNone/>
              <a:defRPr sz="900"/>
            </a:lvl9pPr>
          </a:lstStyle>
          <a:p/>
        </p:txBody>
      </p:sp>
      <p:sp>
        <p:nvSpPr>
          <p:cNvPr id="83" name="Google Shape;83;p71"/>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71"/>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71"/>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grpSp>
        <p:nvGrpSpPr>
          <p:cNvPr id="10" name="Google Shape;10;p58"/>
          <p:cNvGrpSpPr/>
          <p:nvPr/>
        </p:nvGrpSpPr>
        <p:grpSpPr>
          <a:xfrm>
            <a:off x="150812" y="0"/>
            <a:ext cx="2436813" cy="6858001"/>
            <a:chOff x="1320800" y="0"/>
            <a:chExt cx="2436813" cy="6858001"/>
          </a:xfrm>
        </p:grpSpPr>
        <p:sp>
          <p:nvSpPr>
            <p:cNvPr id="11" name="Google Shape;11;p58"/>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sp>
        <p:sp>
          <p:nvSpPr>
            <p:cNvPr id="12" name="Google Shape;12;p58"/>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sp>
        <p:sp>
          <p:nvSpPr>
            <p:cNvPr id="13" name="Google Shape;13;p58"/>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sp>
        <p:sp>
          <p:nvSpPr>
            <p:cNvPr id="14" name="Google Shape;14;p58"/>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5E0D0E"/>
            </a:solidFill>
            <a:ln>
              <a:noFill/>
            </a:ln>
          </p:spPr>
        </p:sp>
        <p:sp>
          <p:nvSpPr>
            <p:cNvPr id="15" name="Google Shape;15;p58"/>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8D1415"/>
            </a:solidFill>
            <a:ln>
              <a:noFill/>
            </a:ln>
          </p:spPr>
        </p:sp>
        <p:sp>
          <p:nvSpPr>
            <p:cNvPr id="16" name="Google Shape;16;p58"/>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sp>
      </p:grpSp>
      <p:sp>
        <p:nvSpPr>
          <p:cNvPr id="17" name="Google Shape;17;p58"/>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000"/>
              <a:buFont typeface="Corbel"/>
              <a:buNone/>
              <a:defRPr b="0" i="0" sz="40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58"/>
          <p:cNvSpPr txBox="1"/>
          <p:nvPr>
            <p:ph idx="1" type="body"/>
          </p:nvPr>
        </p:nvSpPr>
        <p:spPr>
          <a:xfrm>
            <a:off x="1484310" y="2666999"/>
            <a:ext cx="10018713" cy="3124201"/>
          </a:xfrm>
          <a:prstGeom prst="rect">
            <a:avLst/>
          </a:prstGeom>
          <a:noFill/>
          <a:ln>
            <a:noFill/>
          </a:ln>
        </p:spPr>
        <p:txBody>
          <a:bodyPr anchorCtr="0" anchor="ctr" bIns="45700" lIns="91425" spcFirstLastPara="1" rIns="91425" wrap="square" tIns="45700">
            <a:normAutofit/>
          </a:bodyPr>
          <a:lstStyle>
            <a:lvl1pPr indent="-449580" lvl="0" marL="457200" marR="0" rtl="0" algn="l">
              <a:spcBef>
                <a:spcPts val="480"/>
              </a:spcBef>
              <a:spcAft>
                <a:spcPts val="0"/>
              </a:spcAft>
              <a:buClr>
                <a:srgbClr val="8D1415"/>
              </a:buClr>
              <a:buSzPts val="3480"/>
              <a:buFont typeface="Arial"/>
              <a:buChar char="•"/>
              <a:defRPr b="0" i="0" sz="2400" u="none" cap="none" strike="noStrike">
                <a:solidFill>
                  <a:schemeClr val="dk1"/>
                </a:solidFill>
                <a:latin typeface="Corbel"/>
                <a:ea typeface="Corbel"/>
                <a:cs typeface="Corbel"/>
                <a:sym typeface="Corbel"/>
              </a:defRPr>
            </a:lvl1pPr>
            <a:lvl2pPr indent="-412750" lvl="1" marL="914400" marR="0" rtl="0" algn="l">
              <a:spcBef>
                <a:spcPts val="600"/>
              </a:spcBef>
              <a:spcAft>
                <a:spcPts val="0"/>
              </a:spcAft>
              <a:buClr>
                <a:srgbClr val="8D1415"/>
              </a:buClr>
              <a:buSzPts val="2900"/>
              <a:buFont typeface="Arial"/>
              <a:buChar char="•"/>
              <a:defRPr b="0" i="0" sz="2000" u="none" cap="none" strike="noStrike">
                <a:solidFill>
                  <a:schemeClr val="dk1"/>
                </a:solidFill>
                <a:latin typeface="Corbel"/>
                <a:ea typeface="Corbel"/>
                <a:cs typeface="Corbel"/>
                <a:sym typeface="Corbel"/>
              </a:defRPr>
            </a:lvl2pPr>
            <a:lvl3pPr indent="-394335" lvl="2" marL="1371600" marR="0" rtl="0" algn="l">
              <a:spcBef>
                <a:spcPts val="600"/>
              </a:spcBef>
              <a:spcAft>
                <a:spcPts val="0"/>
              </a:spcAft>
              <a:buClr>
                <a:srgbClr val="8D1415"/>
              </a:buClr>
              <a:buSzPts val="2610"/>
              <a:buFont typeface="Arial"/>
              <a:buChar char="•"/>
              <a:defRPr b="0" i="0" sz="1800" u="none" cap="none" strike="noStrike">
                <a:solidFill>
                  <a:schemeClr val="dk1"/>
                </a:solidFill>
                <a:latin typeface="Corbel"/>
                <a:ea typeface="Corbel"/>
                <a:cs typeface="Corbel"/>
                <a:sym typeface="Corbel"/>
              </a:defRPr>
            </a:lvl3pPr>
            <a:lvl4pPr indent="-375919" lvl="3" marL="1828800" marR="0" rtl="0" algn="l">
              <a:spcBef>
                <a:spcPts val="600"/>
              </a:spcBef>
              <a:spcAft>
                <a:spcPts val="0"/>
              </a:spcAft>
              <a:buClr>
                <a:srgbClr val="8D1415"/>
              </a:buClr>
              <a:buSzPts val="2320"/>
              <a:buFont typeface="Arial"/>
              <a:buChar char="•"/>
              <a:defRPr b="0" i="0" sz="1600" u="none" cap="none" strike="noStrike">
                <a:solidFill>
                  <a:schemeClr val="dk1"/>
                </a:solidFill>
                <a:latin typeface="Corbel"/>
                <a:ea typeface="Corbel"/>
                <a:cs typeface="Corbel"/>
                <a:sym typeface="Corbel"/>
              </a:defRPr>
            </a:lvl4pPr>
            <a:lvl5pPr indent="-357504" lvl="4" marL="2286000" marR="0" rtl="0" algn="l">
              <a:spcBef>
                <a:spcPts val="600"/>
              </a:spcBef>
              <a:spcAft>
                <a:spcPts val="0"/>
              </a:spcAft>
              <a:buClr>
                <a:srgbClr val="8D1415"/>
              </a:buClr>
              <a:buSzPts val="2030"/>
              <a:buFont typeface="Arial"/>
              <a:buChar char="•"/>
              <a:defRPr b="0" i="0" sz="1400" u="none" cap="none" strike="noStrike">
                <a:solidFill>
                  <a:schemeClr val="dk1"/>
                </a:solidFill>
                <a:latin typeface="Corbel"/>
                <a:ea typeface="Corbel"/>
                <a:cs typeface="Corbel"/>
                <a:sym typeface="Corbel"/>
              </a:defRPr>
            </a:lvl5pPr>
            <a:lvl6pPr indent="-357504" lvl="5" marL="2743200" marR="0" rtl="0" algn="l">
              <a:spcBef>
                <a:spcPts val="600"/>
              </a:spcBef>
              <a:spcAft>
                <a:spcPts val="0"/>
              </a:spcAft>
              <a:buClr>
                <a:srgbClr val="8D1415"/>
              </a:buClr>
              <a:buSzPts val="2030"/>
              <a:buFont typeface="Arial"/>
              <a:buChar char="•"/>
              <a:defRPr b="0" i="0" sz="1400" u="none" cap="none" strike="noStrike">
                <a:solidFill>
                  <a:schemeClr val="dk1"/>
                </a:solidFill>
                <a:latin typeface="Corbel"/>
                <a:ea typeface="Corbel"/>
                <a:cs typeface="Corbel"/>
                <a:sym typeface="Corbel"/>
              </a:defRPr>
            </a:lvl6pPr>
            <a:lvl7pPr indent="-357504" lvl="6" marL="3200400" marR="0" rtl="0" algn="l">
              <a:spcBef>
                <a:spcPts val="600"/>
              </a:spcBef>
              <a:spcAft>
                <a:spcPts val="0"/>
              </a:spcAft>
              <a:buClr>
                <a:srgbClr val="8D1415"/>
              </a:buClr>
              <a:buSzPts val="2030"/>
              <a:buFont typeface="Arial"/>
              <a:buChar char="•"/>
              <a:defRPr b="0" i="0" sz="1400" u="none" cap="none" strike="noStrike">
                <a:solidFill>
                  <a:schemeClr val="dk1"/>
                </a:solidFill>
                <a:latin typeface="Corbel"/>
                <a:ea typeface="Corbel"/>
                <a:cs typeface="Corbel"/>
                <a:sym typeface="Corbel"/>
              </a:defRPr>
            </a:lvl7pPr>
            <a:lvl8pPr indent="-357504" lvl="7" marL="3657600" marR="0" rtl="0" algn="l">
              <a:spcBef>
                <a:spcPts val="600"/>
              </a:spcBef>
              <a:spcAft>
                <a:spcPts val="0"/>
              </a:spcAft>
              <a:buClr>
                <a:srgbClr val="8D1415"/>
              </a:buClr>
              <a:buSzPts val="2030"/>
              <a:buFont typeface="Arial"/>
              <a:buChar char="•"/>
              <a:defRPr b="0" i="0" sz="1400" u="none" cap="none" strike="noStrike">
                <a:solidFill>
                  <a:schemeClr val="dk1"/>
                </a:solidFill>
                <a:latin typeface="Corbel"/>
                <a:ea typeface="Corbel"/>
                <a:cs typeface="Corbel"/>
                <a:sym typeface="Corbel"/>
              </a:defRPr>
            </a:lvl8pPr>
            <a:lvl9pPr indent="-357504" lvl="8" marL="4114800" marR="0" rtl="0" algn="l">
              <a:spcBef>
                <a:spcPts val="600"/>
              </a:spcBef>
              <a:spcAft>
                <a:spcPts val="600"/>
              </a:spcAft>
              <a:buClr>
                <a:srgbClr val="8D1415"/>
              </a:buClr>
              <a:buSzPts val="2030"/>
              <a:buFont typeface="Arial"/>
              <a:buChar char="•"/>
              <a:defRPr b="0" i="0" sz="1400" u="none" cap="none" strike="noStrike">
                <a:solidFill>
                  <a:schemeClr val="dk1"/>
                </a:solidFill>
                <a:latin typeface="Corbel"/>
                <a:ea typeface="Corbel"/>
                <a:cs typeface="Corbel"/>
                <a:sym typeface="Corbel"/>
              </a:defRPr>
            </a:lvl9pPr>
          </a:lstStyle>
          <a:p/>
        </p:txBody>
      </p:sp>
      <p:sp>
        <p:nvSpPr>
          <p:cNvPr id="19" name="Google Shape;19;p58"/>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20" name="Google Shape;20;p58"/>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21" name="Google Shape;21;p58"/>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Corbel"/>
                <a:ea typeface="Corbel"/>
                <a:cs typeface="Corbel"/>
                <a:sym typeface="Corbel"/>
              </a:defRPr>
            </a:lvl1pPr>
            <a:lvl2pPr indent="0" lvl="1" marL="0" marR="0" rtl="0" algn="r">
              <a:spcBef>
                <a:spcPts val="0"/>
              </a:spcBef>
              <a:buNone/>
              <a:defRPr b="0" i="0" sz="1000" u="none" cap="none" strike="noStrike">
                <a:solidFill>
                  <a:schemeClr val="dk1"/>
                </a:solidFill>
                <a:latin typeface="Corbel"/>
                <a:ea typeface="Corbel"/>
                <a:cs typeface="Corbel"/>
                <a:sym typeface="Corbel"/>
              </a:defRPr>
            </a:lvl2pPr>
            <a:lvl3pPr indent="0" lvl="2" marL="0" marR="0" rtl="0" algn="r">
              <a:spcBef>
                <a:spcPts val="0"/>
              </a:spcBef>
              <a:buNone/>
              <a:defRPr b="0" i="0" sz="1000" u="none" cap="none" strike="noStrike">
                <a:solidFill>
                  <a:schemeClr val="dk1"/>
                </a:solidFill>
                <a:latin typeface="Corbel"/>
                <a:ea typeface="Corbel"/>
                <a:cs typeface="Corbel"/>
                <a:sym typeface="Corbel"/>
              </a:defRPr>
            </a:lvl3pPr>
            <a:lvl4pPr indent="0" lvl="3" marL="0" marR="0" rtl="0" algn="r">
              <a:spcBef>
                <a:spcPts val="0"/>
              </a:spcBef>
              <a:buNone/>
              <a:defRPr b="0" i="0" sz="1000" u="none" cap="none" strike="noStrike">
                <a:solidFill>
                  <a:schemeClr val="dk1"/>
                </a:solidFill>
                <a:latin typeface="Corbel"/>
                <a:ea typeface="Corbel"/>
                <a:cs typeface="Corbel"/>
                <a:sym typeface="Corbel"/>
              </a:defRPr>
            </a:lvl4pPr>
            <a:lvl5pPr indent="0" lvl="4" marL="0" marR="0" rtl="0" algn="r">
              <a:spcBef>
                <a:spcPts val="0"/>
              </a:spcBef>
              <a:buNone/>
              <a:defRPr b="0" i="0" sz="1000" u="none" cap="none" strike="noStrike">
                <a:solidFill>
                  <a:schemeClr val="dk1"/>
                </a:solidFill>
                <a:latin typeface="Corbel"/>
                <a:ea typeface="Corbel"/>
                <a:cs typeface="Corbel"/>
                <a:sym typeface="Corbel"/>
              </a:defRPr>
            </a:lvl5pPr>
            <a:lvl6pPr indent="0" lvl="5" marL="0" marR="0" rtl="0" algn="r">
              <a:spcBef>
                <a:spcPts val="0"/>
              </a:spcBef>
              <a:buNone/>
              <a:defRPr b="0" i="0" sz="1000" u="none" cap="none" strike="noStrike">
                <a:solidFill>
                  <a:schemeClr val="dk1"/>
                </a:solidFill>
                <a:latin typeface="Corbel"/>
                <a:ea typeface="Corbel"/>
                <a:cs typeface="Corbel"/>
                <a:sym typeface="Corbel"/>
              </a:defRPr>
            </a:lvl6pPr>
            <a:lvl7pPr indent="0" lvl="6" marL="0" marR="0" rtl="0" algn="r">
              <a:spcBef>
                <a:spcPts val="0"/>
              </a:spcBef>
              <a:buNone/>
              <a:defRPr b="0" i="0" sz="1000" u="none" cap="none" strike="noStrike">
                <a:solidFill>
                  <a:schemeClr val="dk1"/>
                </a:solidFill>
                <a:latin typeface="Corbel"/>
                <a:ea typeface="Corbel"/>
                <a:cs typeface="Corbel"/>
                <a:sym typeface="Corbel"/>
              </a:defRPr>
            </a:lvl7pPr>
            <a:lvl8pPr indent="0" lvl="7" marL="0" marR="0" rtl="0" algn="r">
              <a:spcBef>
                <a:spcPts val="0"/>
              </a:spcBef>
              <a:buNone/>
              <a:defRPr b="0" i="0" sz="1000" u="none" cap="none" strike="noStrike">
                <a:solidFill>
                  <a:schemeClr val="dk1"/>
                </a:solidFill>
                <a:latin typeface="Corbel"/>
                <a:ea typeface="Corbel"/>
                <a:cs typeface="Corbel"/>
                <a:sym typeface="Corbel"/>
              </a:defRPr>
            </a:lvl8pPr>
            <a:lvl9pPr indent="0" lvl="8" marL="0" marR="0" rtl="0" algn="r">
              <a:spcBef>
                <a:spcPts val="0"/>
              </a:spcBef>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42" name="Shape 142"/>
        <p:cNvGrpSpPr/>
        <p:nvPr/>
      </p:nvGrpSpPr>
      <p:grpSpPr>
        <a:xfrm>
          <a:off x="0" y="0"/>
          <a:ext cx="0" cy="0"/>
          <a:chOff x="0" y="0"/>
          <a:chExt cx="0" cy="0"/>
        </a:xfrm>
      </p:grpSpPr>
      <p:grpSp>
        <p:nvGrpSpPr>
          <p:cNvPr id="143" name="Google Shape;143;p60"/>
          <p:cNvGrpSpPr/>
          <p:nvPr/>
        </p:nvGrpSpPr>
        <p:grpSpPr>
          <a:xfrm>
            <a:off x="150812" y="0"/>
            <a:ext cx="2436813" cy="6858001"/>
            <a:chOff x="1320800" y="0"/>
            <a:chExt cx="2436813" cy="6858001"/>
          </a:xfrm>
        </p:grpSpPr>
        <p:sp>
          <p:nvSpPr>
            <p:cNvPr id="144" name="Google Shape;144;p60"/>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sp>
        <p:sp>
          <p:nvSpPr>
            <p:cNvPr id="145" name="Google Shape;145;p60"/>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FEFEFE"/>
            </a:solidFill>
            <a:ln>
              <a:noFill/>
            </a:ln>
          </p:spPr>
        </p:sp>
        <p:sp>
          <p:nvSpPr>
            <p:cNvPr id="146" name="Google Shape;146;p60"/>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FEFEFE"/>
            </a:solidFill>
            <a:ln>
              <a:noFill/>
            </a:ln>
          </p:spPr>
        </p:sp>
        <p:sp>
          <p:nvSpPr>
            <p:cNvPr id="147" name="Google Shape;147;p60"/>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5E0D0E"/>
            </a:solidFill>
            <a:ln>
              <a:noFill/>
            </a:ln>
          </p:spPr>
        </p:sp>
        <p:sp>
          <p:nvSpPr>
            <p:cNvPr id="148" name="Google Shape;148;p60"/>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8D1415"/>
            </a:solidFill>
            <a:ln>
              <a:noFill/>
            </a:ln>
          </p:spPr>
        </p:sp>
        <p:sp>
          <p:nvSpPr>
            <p:cNvPr id="149" name="Google Shape;149;p60"/>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FEFEFE"/>
            </a:solidFill>
            <a:ln>
              <a:noFill/>
            </a:ln>
          </p:spPr>
        </p:sp>
      </p:grpSp>
      <p:sp>
        <p:nvSpPr>
          <p:cNvPr id="150" name="Google Shape;150;p60"/>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lt1"/>
              </a:buClr>
              <a:buSzPts val="4000"/>
              <a:buFont typeface="Corbel"/>
              <a:buNone/>
              <a:defRPr b="0" i="0" sz="4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51" name="Google Shape;151;p60"/>
          <p:cNvSpPr txBox="1"/>
          <p:nvPr>
            <p:ph idx="1" type="body"/>
          </p:nvPr>
        </p:nvSpPr>
        <p:spPr>
          <a:xfrm>
            <a:off x="1484310" y="2666999"/>
            <a:ext cx="10018713" cy="3124201"/>
          </a:xfrm>
          <a:prstGeom prst="rect">
            <a:avLst/>
          </a:prstGeom>
          <a:noFill/>
          <a:ln>
            <a:noFill/>
          </a:ln>
        </p:spPr>
        <p:txBody>
          <a:bodyPr anchorCtr="0" anchor="ctr" bIns="45700" lIns="91425" spcFirstLastPara="1" rIns="91425" wrap="square" tIns="45700">
            <a:normAutofit/>
          </a:bodyPr>
          <a:lstStyle>
            <a:lvl1pPr indent="-449580" lvl="0" marL="457200" marR="0" rtl="0" algn="l">
              <a:spcBef>
                <a:spcPts val="480"/>
              </a:spcBef>
              <a:spcAft>
                <a:spcPts val="0"/>
              </a:spcAft>
              <a:buClr>
                <a:srgbClr val="8D1415"/>
              </a:buClr>
              <a:buSzPts val="3480"/>
              <a:buFont typeface="Arial"/>
              <a:buChar char="•"/>
              <a:defRPr b="0" i="0" sz="2400" u="none" cap="none" strike="noStrike">
                <a:solidFill>
                  <a:schemeClr val="lt1"/>
                </a:solidFill>
                <a:latin typeface="Corbel"/>
                <a:ea typeface="Corbel"/>
                <a:cs typeface="Corbel"/>
                <a:sym typeface="Corbel"/>
              </a:defRPr>
            </a:lvl1pPr>
            <a:lvl2pPr indent="-412750" lvl="1" marL="914400" marR="0" rtl="0" algn="l">
              <a:spcBef>
                <a:spcPts val="600"/>
              </a:spcBef>
              <a:spcAft>
                <a:spcPts val="0"/>
              </a:spcAft>
              <a:buClr>
                <a:srgbClr val="8D1415"/>
              </a:buClr>
              <a:buSzPts val="2900"/>
              <a:buFont typeface="Arial"/>
              <a:buChar char="•"/>
              <a:defRPr b="0" i="0" sz="2000" u="none" cap="none" strike="noStrike">
                <a:solidFill>
                  <a:schemeClr val="lt1"/>
                </a:solidFill>
                <a:latin typeface="Corbel"/>
                <a:ea typeface="Corbel"/>
                <a:cs typeface="Corbel"/>
                <a:sym typeface="Corbel"/>
              </a:defRPr>
            </a:lvl2pPr>
            <a:lvl3pPr indent="-394335" lvl="2" marL="1371600" marR="0" rtl="0" algn="l">
              <a:spcBef>
                <a:spcPts val="600"/>
              </a:spcBef>
              <a:spcAft>
                <a:spcPts val="0"/>
              </a:spcAft>
              <a:buClr>
                <a:srgbClr val="8D1415"/>
              </a:buClr>
              <a:buSzPts val="2610"/>
              <a:buFont typeface="Arial"/>
              <a:buChar char="•"/>
              <a:defRPr b="0" i="0" sz="1800" u="none" cap="none" strike="noStrike">
                <a:solidFill>
                  <a:schemeClr val="lt1"/>
                </a:solidFill>
                <a:latin typeface="Corbel"/>
                <a:ea typeface="Corbel"/>
                <a:cs typeface="Corbel"/>
                <a:sym typeface="Corbel"/>
              </a:defRPr>
            </a:lvl3pPr>
            <a:lvl4pPr indent="-375919" lvl="3" marL="1828800" marR="0" rtl="0" algn="l">
              <a:spcBef>
                <a:spcPts val="600"/>
              </a:spcBef>
              <a:spcAft>
                <a:spcPts val="0"/>
              </a:spcAft>
              <a:buClr>
                <a:srgbClr val="8D1415"/>
              </a:buClr>
              <a:buSzPts val="2320"/>
              <a:buFont typeface="Arial"/>
              <a:buChar char="•"/>
              <a:defRPr b="0" i="0" sz="1600" u="none" cap="none" strike="noStrike">
                <a:solidFill>
                  <a:schemeClr val="lt1"/>
                </a:solidFill>
                <a:latin typeface="Corbel"/>
                <a:ea typeface="Corbel"/>
                <a:cs typeface="Corbel"/>
                <a:sym typeface="Corbel"/>
              </a:defRPr>
            </a:lvl4pPr>
            <a:lvl5pPr indent="-357504" lvl="4" marL="2286000" marR="0" rtl="0" algn="l">
              <a:spcBef>
                <a:spcPts val="600"/>
              </a:spcBef>
              <a:spcAft>
                <a:spcPts val="0"/>
              </a:spcAft>
              <a:buClr>
                <a:srgbClr val="8D1415"/>
              </a:buClr>
              <a:buSzPts val="2030"/>
              <a:buFont typeface="Arial"/>
              <a:buChar char="•"/>
              <a:defRPr b="0" i="0" sz="1400" u="none" cap="none" strike="noStrike">
                <a:solidFill>
                  <a:schemeClr val="lt1"/>
                </a:solidFill>
                <a:latin typeface="Corbel"/>
                <a:ea typeface="Corbel"/>
                <a:cs typeface="Corbel"/>
                <a:sym typeface="Corbel"/>
              </a:defRPr>
            </a:lvl5pPr>
            <a:lvl6pPr indent="-357504" lvl="5" marL="2743200" marR="0" rtl="0" algn="l">
              <a:spcBef>
                <a:spcPts val="600"/>
              </a:spcBef>
              <a:spcAft>
                <a:spcPts val="0"/>
              </a:spcAft>
              <a:buClr>
                <a:srgbClr val="8D1415"/>
              </a:buClr>
              <a:buSzPts val="2030"/>
              <a:buFont typeface="Arial"/>
              <a:buChar char="•"/>
              <a:defRPr b="0" i="0" sz="1400" u="none" cap="none" strike="noStrike">
                <a:solidFill>
                  <a:schemeClr val="lt1"/>
                </a:solidFill>
                <a:latin typeface="Corbel"/>
                <a:ea typeface="Corbel"/>
                <a:cs typeface="Corbel"/>
                <a:sym typeface="Corbel"/>
              </a:defRPr>
            </a:lvl6pPr>
            <a:lvl7pPr indent="-357504" lvl="6" marL="3200400" marR="0" rtl="0" algn="l">
              <a:spcBef>
                <a:spcPts val="600"/>
              </a:spcBef>
              <a:spcAft>
                <a:spcPts val="0"/>
              </a:spcAft>
              <a:buClr>
                <a:srgbClr val="8D1415"/>
              </a:buClr>
              <a:buSzPts val="2030"/>
              <a:buFont typeface="Arial"/>
              <a:buChar char="•"/>
              <a:defRPr b="0" i="0" sz="1400" u="none" cap="none" strike="noStrike">
                <a:solidFill>
                  <a:schemeClr val="lt1"/>
                </a:solidFill>
                <a:latin typeface="Corbel"/>
                <a:ea typeface="Corbel"/>
                <a:cs typeface="Corbel"/>
                <a:sym typeface="Corbel"/>
              </a:defRPr>
            </a:lvl7pPr>
            <a:lvl8pPr indent="-357504" lvl="7" marL="3657600" marR="0" rtl="0" algn="l">
              <a:spcBef>
                <a:spcPts val="600"/>
              </a:spcBef>
              <a:spcAft>
                <a:spcPts val="0"/>
              </a:spcAft>
              <a:buClr>
                <a:srgbClr val="8D1415"/>
              </a:buClr>
              <a:buSzPts val="2030"/>
              <a:buFont typeface="Arial"/>
              <a:buChar char="•"/>
              <a:defRPr b="0" i="0" sz="1400" u="none" cap="none" strike="noStrike">
                <a:solidFill>
                  <a:schemeClr val="lt1"/>
                </a:solidFill>
                <a:latin typeface="Corbel"/>
                <a:ea typeface="Corbel"/>
                <a:cs typeface="Corbel"/>
                <a:sym typeface="Corbel"/>
              </a:defRPr>
            </a:lvl8pPr>
            <a:lvl9pPr indent="-357504" lvl="8" marL="4114800" marR="0" rtl="0" algn="l">
              <a:spcBef>
                <a:spcPts val="600"/>
              </a:spcBef>
              <a:spcAft>
                <a:spcPts val="600"/>
              </a:spcAft>
              <a:buClr>
                <a:srgbClr val="8D1415"/>
              </a:buClr>
              <a:buSzPts val="2030"/>
              <a:buFont typeface="Arial"/>
              <a:buChar char="•"/>
              <a:defRPr b="0" i="0" sz="1400" u="none" cap="none" strike="noStrike">
                <a:solidFill>
                  <a:schemeClr val="lt1"/>
                </a:solidFill>
                <a:latin typeface="Corbel"/>
                <a:ea typeface="Corbel"/>
                <a:cs typeface="Corbel"/>
                <a:sym typeface="Corbel"/>
              </a:defRPr>
            </a:lvl9pPr>
          </a:lstStyle>
          <a:p/>
        </p:txBody>
      </p:sp>
      <p:sp>
        <p:nvSpPr>
          <p:cNvPr id="152" name="Google Shape;152;p60"/>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53" name="Google Shape;153;p60"/>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54" name="Google Shape;154;p60"/>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Corbel"/>
                <a:ea typeface="Corbel"/>
                <a:cs typeface="Corbel"/>
                <a:sym typeface="Corbel"/>
              </a:defRPr>
            </a:lvl1pPr>
            <a:lvl2pPr indent="0" lvl="1" marL="0" marR="0" rtl="0" algn="r">
              <a:spcBef>
                <a:spcPts val="0"/>
              </a:spcBef>
              <a:buNone/>
              <a:defRPr b="0" i="0" sz="1000" u="none" cap="none" strike="noStrike">
                <a:solidFill>
                  <a:schemeClr val="lt1"/>
                </a:solidFill>
                <a:latin typeface="Corbel"/>
                <a:ea typeface="Corbel"/>
                <a:cs typeface="Corbel"/>
                <a:sym typeface="Corbel"/>
              </a:defRPr>
            </a:lvl2pPr>
            <a:lvl3pPr indent="0" lvl="2" marL="0" marR="0" rtl="0" algn="r">
              <a:spcBef>
                <a:spcPts val="0"/>
              </a:spcBef>
              <a:buNone/>
              <a:defRPr b="0" i="0" sz="1000" u="none" cap="none" strike="noStrike">
                <a:solidFill>
                  <a:schemeClr val="lt1"/>
                </a:solidFill>
                <a:latin typeface="Corbel"/>
                <a:ea typeface="Corbel"/>
                <a:cs typeface="Corbel"/>
                <a:sym typeface="Corbel"/>
              </a:defRPr>
            </a:lvl3pPr>
            <a:lvl4pPr indent="0" lvl="3" marL="0" marR="0" rtl="0" algn="r">
              <a:spcBef>
                <a:spcPts val="0"/>
              </a:spcBef>
              <a:buNone/>
              <a:defRPr b="0" i="0" sz="1000" u="none" cap="none" strike="noStrike">
                <a:solidFill>
                  <a:schemeClr val="lt1"/>
                </a:solidFill>
                <a:latin typeface="Corbel"/>
                <a:ea typeface="Corbel"/>
                <a:cs typeface="Corbel"/>
                <a:sym typeface="Corbel"/>
              </a:defRPr>
            </a:lvl4pPr>
            <a:lvl5pPr indent="0" lvl="4" marL="0" marR="0" rtl="0" algn="r">
              <a:spcBef>
                <a:spcPts val="0"/>
              </a:spcBef>
              <a:buNone/>
              <a:defRPr b="0" i="0" sz="1000" u="none" cap="none" strike="noStrike">
                <a:solidFill>
                  <a:schemeClr val="lt1"/>
                </a:solidFill>
                <a:latin typeface="Corbel"/>
                <a:ea typeface="Corbel"/>
                <a:cs typeface="Corbel"/>
                <a:sym typeface="Corbel"/>
              </a:defRPr>
            </a:lvl5pPr>
            <a:lvl6pPr indent="0" lvl="5" marL="0" marR="0" rtl="0" algn="r">
              <a:spcBef>
                <a:spcPts val="0"/>
              </a:spcBef>
              <a:buNone/>
              <a:defRPr b="0" i="0" sz="1000" u="none" cap="none" strike="noStrike">
                <a:solidFill>
                  <a:schemeClr val="lt1"/>
                </a:solidFill>
                <a:latin typeface="Corbel"/>
                <a:ea typeface="Corbel"/>
                <a:cs typeface="Corbel"/>
                <a:sym typeface="Corbel"/>
              </a:defRPr>
            </a:lvl6pPr>
            <a:lvl7pPr indent="0" lvl="6" marL="0" marR="0" rtl="0" algn="r">
              <a:spcBef>
                <a:spcPts val="0"/>
              </a:spcBef>
              <a:buNone/>
              <a:defRPr b="0" i="0" sz="1000" u="none" cap="none" strike="noStrike">
                <a:solidFill>
                  <a:schemeClr val="lt1"/>
                </a:solidFill>
                <a:latin typeface="Corbel"/>
                <a:ea typeface="Corbel"/>
                <a:cs typeface="Corbel"/>
                <a:sym typeface="Corbel"/>
              </a:defRPr>
            </a:lvl7pPr>
            <a:lvl8pPr indent="0" lvl="7" marL="0" marR="0" rtl="0" algn="r">
              <a:spcBef>
                <a:spcPts val="0"/>
              </a:spcBef>
              <a:buNone/>
              <a:defRPr b="0" i="0" sz="1000" u="none" cap="none" strike="noStrike">
                <a:solidFill>
                  <a:schemeClr val="lt1"/>
                </a:solidFill>
                <a:latin typeface="Corbel"/>
                <a:ea typeface="Corbel"/>
                <a:cs typeface="Corbel"/>
                <a:sym typeface="Corbel"/>
              </a:defRPr>
            </a:lvl8pPr>
            <a:lvl9pPr indent="0" lvl="8" marL="0" marR="0" rtl="0" algn="r">
              <a:spcBef>
                <a:spcPts val="0"/>
              </a:spcBef>
              <a:buNone/>
              <a:defRPr b="0" i="0" sz="10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7" r:id="rId2"/>
    <p:sldLayoutId id="2147483668" r:id="rId3"/>
    <p:sldLayoutId id="214748366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xml"/><Relationship Id="rId3" Type="http://schemas.openxmlformats.org/officeDocument/2006/relationships/image" Target="../media/image1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7.xml"/><Relationship Id="rId3"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 Id="rId3"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www.ons.gov.uk/peoplepopulationandcommunity/wellbeing/articles/lonelinesswhatcharacteristicsandcircumstancesareassociatedwithfeelinglonely/2018-04-10"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www.scienceofpeople.com/loneliness-statistic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8.xml"/><Relationship Id="rId3" Type="http://schemas.openxmlformats.org/officeDocument/2006/relationships/image" Target="../media/image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9.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1.xml"/><Relationship Id="rId3" Type="http://schemas.openxmlformats.org/officeDocument/2006/relationships/image" Target="../media/image2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2.xml"/><Relationship Id="rId3" Type="http://schemas.openxmlformats.org/officeDocument/2006/relationships/image" Target="../media/image18.jpg"/><Relationship Id="rId4" Type="http://schemas.openxmlformats.org/officeDocument/2006/relationships/hyperlink" Target="https://drmarisagfranco.com/about/platonic-friendship-questionnaire/"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4.xml"/><Relationship Id="rId3" Type="http://schemas.openxmlformats.org/officeDocument/2006/relationships/image" Target="../media/image2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7.xml"/><Relationship Id="rId3" Type="http://schemas.openxmlformats.org/officeDocument/2006/relationships/image" Target="../media/image1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0.xml"/><Relationship Id="rId3" Type="http://schemas.openxmlformats.org/officeDocument/2006/relationships/image" Target="../media/image1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3.xml"/><Relationship Id="rId3" Type="http://schemas.openxmlformats.org/officeDocument/2006/relationships/image" Target="../media/image15.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6.xml"/><Relationship Id="rId3" Type="http://schemas.openxmlformats.org/officeDocument/2006/relationships/image" Target="../media/image21.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2" name="Shape 182"/>
        <p:cNvGrpSpPr/>
        <p:nvPr/>
      </p:nvGrpSpPr>
      <p:grpSpPr>
        <a:xfrm>
          <a:off x="0" y="0"/>
          <a:ext cx="0" cy="0"/>
          <a:chOff x="0" y="0"/>
          <a:chExt cx="0" cy="0"/>
        </a:xfrm>
      </p:grpSpPr>
      <p:sp>
        <p:nvSpPr>
          <p:cNvPr id="183" name="Google Shape;183;p1"/>
          <p:cNvSpPr txBox="1"/>
          <p:nvPr>
            <p:ph type="ctrTitle"/>
          </p:nvPr>
        </p:nvSpPr>
        <p:spPr>
          <a:xfrm>
            <a:off x="3838100" y="813250"/>
            <a:ext cx="6931200" cy="978900"/>
          </a:xfrm>
          <a:prstGeom prst="rect">
            <a:avLst/>
          </a:prstGeom>
          <a:solidFill>
            <a:schemeClr val="dk1"/>
          </a:solidFill>
          <a:ln cap="rnd" cmpd="sng" w="15875">
            <a:solidFill>
              <a:schemeClr val="dk1"/>
            </a:solidFill>
            <a:prstDash val="solid"/>
            <a:round/>
            <a:headEnd len="sm" w="sm" type="none"/>
            <a:tailEnd len="sm" w="sm" type="none"/>
          </a:ln>
        </p:spPr>
        <p:txBody>
          <a:bodyPr anchorCtr="0" anchor="b" bIns="45700" lIns="91425" spcFirstLastPara="1" rIns="91425" wrap="square" tIns="45700">
            <a:normAutofit fontScale="90000"/>
          </a:bodyPr>
          <a:lstStyle/>
          <a:p>
            <a:pPr indent="0" lvl="0" marL="0" rtl="0" algn="ctr">
              <a:spcBef>
                <a:spcPts val="0"/>
              </a:spcBef>
              <a:spcAft>
                <a:spcPts val="0"/>
              </a:spcAft>
              <a:buClr>
                <a:srgbClr val="FFFFFF"/>
              </a:buClr>
              <a:buSzPct val="100000"/>
              <a:buFont typeface="Corbel"/>
              <a:buNone/>
            </a:pPr>
            <a:r>
              <a:rPr lang="en-GB">
                <a:solidFill>
                  <a:srgbClr val="FFFFFF"/>
                </a:solidFill>
                <a:latin typeface="Corbel"/>
                <a:ea typeface="Corbel"/>
                <a:cs typeface="Corbel"/>
                <a:sym typeface="Corbel"/>
              </a:rPr>
              <a:t>The Value of Friendship</a:t>
            </a:r>
            <a:endParaRPr>
              <a:solidFill>
                <a:srgbClr val="FFFFFF"/>
              </a:solidFill>
            </a:endParaRPr>
          </a:p>
        </p:txBody>
      </p:sp>
      <p:pic>
        <p:nvPicPr>
          <p:cNvPr id="184" name="Google Shape;184;p1"/>
          <p:cNvPicPr preferRelativeResize="0"/>
          <p:nvPr/>
        </p:nvPicPr>
        <p:blipFill>
          <a:blip r:embed="rId3">
            <a:alphaModFix/>
          </a:blip>
          <a:stretch>
            <a:fillRect/>
          </a:stretch>
        </p:blipFill>
        <p:spPr>
          <a:xfrm>
            <a:off x="4433375" y="2160725"/>
            <a:ext cx="6117401" cy="34122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83"/>
                                        </p:tgtEl>
                                        <p:attrNameLst>
                                          <p:attrName>style.visibility</p:attrName>
                                        </p:attrNameLst>
                                      </p:cBhvr>
                                      <p:to>
                                        <p:strVal val="visible"/>
                                      </p:to>
                                    </p:set>
                                    <p:animEffect filter="fade" transition="in">
                                      <p:cBhvr>
                                        <p:cTn dur="7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0"/>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lang="en-GB"/>
              <a:t>An individual can have a fulfilling life without any friendships</a:t>
            </a:r>
            <a:endParaRPr/>
          </a:p>
        </p:txBody>
      </p:sp>
      <p:sp>
        <p:nvSpPr>
          <p:cNvPr id="256" name="Google Shape;256;p10"/>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GB"/>
              <a:t>5/3/2023</a:t>
            </a:r>
            <a:endParaRPr/>
          </a:p>
        </p:txBody>
      </p:sp>
      <p:sp>
        <p:nvSpPr>
          <p:cNvPr id="257" name="Google Shape;257;p10"/>
          <p:cNvSpPr txBox="1"/>
          <p:nvPr>
            <p:ph idx="12" type="sldNum"/>
          </p:nvPr>
        </p:nvSpPr>
        <p:spPr>
          <a:xfrm>
            <a:off x="10951856" y="5867131"/>
            <a:ext cx="55116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1"/>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lang="en-GB"/>
              <a:t>It is easier to make friends at school than in other places.</a:t>
            </a:r>
            <a:endParaRPr/>
          </a:p>
        </p:txBody>
      </p:sp>
      <p:sp>
        <p:nvSpPr>
          <p:cNvPr id="263" name="Google Shape;263;p11"/>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GB"/>
              <a:t>5/3/2023</a:t>
            </a:r>
            <a:endParaRPr/>
          </a:p>
        </p:txBody>
      </p:sp>
      <p:sp>
        <p:nvSpPr>
          <p:cNvPr id="264" name="Google Shape;264;p11"/>
          <p:cNvSpPr txBox="1"/>
          <p:nvPr>
            <p:ph idx="12" type="sldNum"/>
          </p:nvPr>
        </p:nvSpPr>
        <p:spPr>
          <a:xfrm>
            <a:off x="10951856" y="5867131"/>
            <a:ext cx="55116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2"/>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lang="en-GB"/>
              <a:t>It is easier for teenagers to make friendships than adults.</a:t>
            </a:r>
            <a:endParaRPr/>
          </a:p>
        </p:txBody>
      </p:sp>
      <p:sp>
        <p:nvSpPr>
          <p:cNvPr id="270" name="Google Shape;270;p12"/>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GB"/>
              <a:t>5/3/2023</a:t>
            </a:r>
            <a:endParaRPr/>
          </a:p>
        </p:txBody>
      </p:sp>
      <p:sp>
        <p:nvSpPr>
          <p:cNvPr id="271" name="Google Shape;271;p12"/>
          <p:cNvSpPr txBox="1"/>
          <p:nvPr>
            <p:ph idx="12" type="sldNum"/>
          </p:nvPr>
        </p:nvSpPr>
        <p:spPr>
          <a:xfrm>
            <a:off x="10951856" y="5867131"/>
            <a:ext cx="55116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3"/>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lang="en-GB"/>
              <a:t>The ability to make friends is innate. Sort of "either you have it or not"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4"/>
          <p:cNvSpPr txBox="1"/>
          <p:nvPr>
            <p:ph type="title"/>
          </p:nvPr>
        </p:nvSpPr>
        <p:spPr>
          <a:xfrm>
            <a:off x="1484311" y="2547505"/>
            <a:ext cx="10018713"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lang="en-GB"/>
              <a:t>We don't have to be friends with everyone, but we have to be friendly to everyone.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5"/>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lang="en-GB"/>
              <a:t>Once you have a group of friends, that group will always be with you, no matter what.</a:t>
            </a:r>
            <a:endParaRPr/>
          </a:p>
        </p:txBody>
      </p:sp>
      <p:sp>
        <p:nvSpPr>
          <p:cNvPr id="287" name="Google Shape;287;p15"/>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GB"/>
              <a:t>5/3/2023</a:t>
            </a:r>
            <a:endParaRPr/>
          </a:p>
        </p:txBody>
      </p:sp>
      <p:sp>
        <p:nvSpPr>
          <p:cNvPr id="288" name="Google Shape;288;p15"/>
          <p:cNvSpPr txBox="1"/>
          <p:nvPr>
            <p:ph idx="12" type="sldNum"/>
          </p:nvPr>
        </p:nvSpPr>
        <p:spPr>
          <a:xfrm>
            <a:off x="10951856" y="5867131"/>
            <a:ext cx="55116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6"/>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lang="en-GB"/>
              <a:t>Introverts need fewer friends than extroverts.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7"/>
          <p:cNvSpPr txBox="1"/>
          <p:nvPr>
            <p:ph type="title"/>
          </p:nvPr>
        </p:nvSpPr>
        <p:spPr>
          <a:xfrm>
            <a:off x="1345766" y="2547505"/>
            <a:ext cx="10018713"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lang="en-GB"/>
              <a:t>People who have no friends are just those who are misfits.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8"/>
          <p:cNvSpPr txBox="1"/>
          <p:nvPr>
            <p:ph type="title"/>
          </p:nvPr>
        </p:nvSpPr>
        <p:spPr>
          <a:xfrm>
            <a:off x="1466993" y="2227118"/>
            <a:ext cx="10018713"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lang="en-GB"/>
              <a:t>Once I have a group of good friends, I am not any more in the "friends market".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9"/>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orbel"/>
              <a:buNone/>
            </a:pPr>
            <a:r>
              <a:rPr lang="en-GB"/>
              <a:t>Friendships are made organically (like mushrooms popping up under some random tree) rather than by making a conscious effort.</a:t>
            </a:r>
            <a:endParaRPr/>
          </a:p>
        </p:txBody>
      </p:sp>
      <p:sp>
        <p:nvSpPr>
          <p:cNvPr id="309" name="Google Shape;309;p19"/>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GB"/>
              <a:t>5/3/2023</a:t>
            </a:r>
            <a:endParaRPr/>
          </a:p>
        </p:txBody>
      </p:sp>
      <p:sp>
        <p:nvSpPr>
          <p:cNvPr id="310" name="Google Shape;310;p19"/>
          <p:cNvSpPr txBox="1"/>
          <p:nvPr>
            <p:ph idx="12" type="sldNum"/>
          </p:nvPr>
        </p:nvSpPr>
        <p:spPr>
          <a:xfrm>
            <a:off x="10951856" y="5867131"/>
            <a:ext cx="55116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8" name="Shape 188"/>
        <p:cNvGrpSpPr/>
        <p:nvPr/>
      </p:nvGrpSpPr>
      <p:grpSpPr>
        <a:xfrm>
          <a:off x="0" y="0"/>
          <a:ext cx="0" cy="0"/>
          <a:chOff x="0" y="0"/>
          <a:chExt cx="0" cy="0"/>
        </a:xfrm>
      </p:grpSpPr>
      <p:pic>
        <p:nvPicPr>
          <p:cNvPr id="189" name="Google Shape;189;p2"/>
          <p:cNvPicPr preferRelativeResize="0"/>
          <p:nvPr/>
        </p:nvPicPr>
        <p:blipFill rotWithShape="1">
          <a:blip r:embed="rId3">
            <a:alphaModFix/>
          </a:blip>
          <a:srcRect b="13137" l="0" r="-2" t="30611"/>
          <a:stretch/>
        </p:blipFill>
        <p:spPr>
          <a:xfrm>
            <a:off x="20" y="10"/>
            <a:ext cx="12191980" cy="6857990"/>
          </a:xfrm>
          <a:prstGeom prst="rect">
            <a:avLst/>
          </a:prstGeom>
          <a:noFill/>
          <a:ln>
            <a:noFill/>
          </a:ln>
        </p:spPr>
      </p:pic>
      <p:sp>
        <p:nvSpPr>
          <p:cNvPr id="190" name="Google Shape;190;p2"/>
          <p:cNvSpPr/>
          <p:nvPr/>
        </p:nvSpPr>
        <p:spPr>
          <a:xfrm>
            <a:off x="4645557" y="3336063"/>
            <a:ext cx="7055369" cy="2286139"/>
          </a:xfrm>
          <a:prstGeom prst="rect">
            <a:avLst/>
          </a:prstGeom>
          <a:solidFill>
            <a:schemeClr val="dk1">
              <a:alpha val="88627"/>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191" name="Google Shape;191;p2"/>
          <p:cNvSpPr txBox="1"/>
          <p:nvPr>
            <p:ph type="ctrTitle"/>
          </p:nvPr>
        </p:nvSpPr>
        <p:spPr>
          <a:xfrm>
            <a:off x="4830184" y="3531612"/>
            <a:ext cx="6672838" cy="1414311"/>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lt1"/>
              </a:buClr>
              <a:buSzPts val="4800"/>
              <a:buFont typeface="Corbel"/>
              <a:buNone/>
            </a:pPr>
            <a:r>
              <a:rPr lang="en-GB" sz="4800"/>
              <a:t>Lesson 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91"/>
                                        </p:tgtEl>
                                        <p:attrNameLst>
                                          <p:attrName>style.visibility</p:attrName>
                                        </p:attrNameLst>
                                      </p:cBhvr>
                                      <p:to>
                                        <p:strVal val="visible"/>
                                      </p:to>
                                    </p:set>
                                    <p:animEffect filter="fade" transition="in">
                                      <p:cBhvr>
                                        <p:cTn dur="4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0"/>
          <p:cNvSpPr txBox="1"/>
          <p:nvPr>
            <p:ph type="title"/>
          </p:nvPr>
        </p:nvSpPr>
        <p:spPr>
          <a:xfrm>
            <a:off x="1507402" y="1713345"/>
            <a:ext cx="10018713" cy="1752599"/>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000"/>
              <a:buFont typeface="Corbel"/>
              <a:buNone/>
            </a:pPr>
            <a:r>
              <a:rPr lang="en-GB"/>
              <a:t>Only popular individuals are good at making friends</a:t>
            </a:r>
            <a:endParaRPr/>
          </a:p>
          <a:p>
            <a:pPr indent="0" lvl="0" marL="0" rtl="0" algn="ctr">
              <a:spcBef>
                <a:spcPts val="0"/>
              </a:spcBef>
              <a:spcAft>
                <a:spcPts val="0"/>
              </a:spcAft>
              <a:buClr>
                <a:schemeClr val="dk1"/>
              </a:buClr>
              <a:buSzPts val="4000"/>
              <a:buFont typeface="Corbel"/>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19" name="Shape 319"/>
        <p:cNvGrpSpPr/>
        <p:nvPr/>
      </p:nvGrpSpPr>
      <p:grpSpPr>
        <a:xfrm>
          <a:off x="0" y="0"/>
          <a:ext cx="0" cy="0"/>
          <a:chOff x="0" y="0"/>
          <a:chExt cx="0" cy="0"/>
        </a:xfrm>
      </p:grpSpPr>
      <p:grpSp>
        <p:nvGrpSpPr>
          <p:cNvPr id="320" name="Google Shape;320;p21"/>
          <p:cNvGrpSpPr/>
          <p:nvPr/>
        </p:nvGrpSpPr>
        <p:grpSpPr>
          <a:xfrm>
            <a:off x="546100" y="-4763"/>
            <a:ext cx="5014912" cy="6862763"/>
            <a:chOff x="2928938" y="-4763"/>
            <a:chExt cx="5014912" cy="6862763"/>
          </a:xfrm>
        </p:grpSpPr>
        <p:sp>
          <p:nvSpPr>
            <p:cNvPr id="321" name="Google Shape;321;p21"/>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sp>
        <p:sp>
          <p:nvSpPr>
            <p:cNvPr id="322" name="Google Shape;322;p21"/>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FEFEFE"/>
            </a:solidFill>
            <a:ln>
              <a:noFill/>
            </a:ln>
          </p:spPr>
        </p:sp>
        <p:sp>
          <p:nvSpPr>
            <p:cNvPr id="323" name="Google Shape;323;p21"/>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FEFEFE"/>
            </a:solidFill>
            <a:ln>
              <a:noFill/>
            </a:ln>
          </p:spPr>
        </p:sp>
        <p:sp>
          <p:nvSpPr>
            <p:cNvPr id="324" name="Google Shape;324;p21"/>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5E0D0E"/>
            </a:solidFill>
            <a:ln>
              <a:noFill/>
            </a:ln>
          </p:spPr>
        </p:sp>
        <p:sp>
          <p:nvSpPr>
            <p:cNvPr id="325" name="Google Shape;325;p21"/>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8D1415"/>
            </a:solidFill>
            <a:ln>
              <a:noFill/>
            </a:ln>
          </p:spPr>
        </p:sp>
        <p:sp>
          <p:nvSpPr>
            <p:cNvPr id="326" name="Google Shape;326;p21"/>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FEFEFE"/>
            </a:solidFill>
            <a:ln>
              <a:noFill/>
            </a:ln>
          </p:spPr>
        </p:sp>
      </p:grpSp>
      <p:sp>
        <p:nvSpPr>
          <p:cNvPr id="327" name="Google Shape;327;p21"/>
          <p:cNvSpPr/>
          <p:nvPr/>
        </p:nvSpPr>
        <p:spPr>
          <a:xfrm>
            <a:off x="0" y="0"/>
            <a:ext cx="12192000" cy="68580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grpSp>
        <p:nvGrpSpPr>
          <p:cNvPr id="328" name="Google Shape;328;p21"/>
          <p:cNvGrpSpPr/>
          <p:nvPr/>
        </p:nvGrpSpPr>
        <p:grpSpPr>
          <a:xfrm>
            <a:off x="1087455" y="0"/>
            <a:ext cx="5014912" cy="6862763"/>
            <a:chOff x="2928938" y="-4763"/>
            <a:chExt cx="5014912" cy="6862763"/>
          </a:xfrm>
        </p:grpSpPr>
        <p:sp>
          <p:nvSpPr>
            <p:cNvPr id="329" name="Google Shape;329;p21"/>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rgbClr val="8D1415"/>
            </a:solidFill>
            <a:ln>
              <a:noFill/>
            </a:ln>
          </p:spPr>
        </p:sp>
        <p:sp>
          <p:nvSpPr>
            <p:cNvPr id="330" name="Google Shape;330;p21"/>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sp>
        <p:sp>
          <p:nvSpPr>
            <p:cNvPr id="331" name="Google Shape;331;p21"/>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262626"/>
            </a:solidFill>
            <a:ln>
              <a:noFill/>
            </a:ln>
          </p:spPr>
        </p:sp>
        <p:sp>
          <p:nvSpPr>
            <p:cNvPr id="332" name="Google Shape;332;p21"/>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5E0D0E"/>
            </a:solidFill>
            <a:ln>
              <a:noFill/>
            </a:ln>
          </p:spPr>
        </p:sp>
        <p:sp>
          <p:nvSpPr>
            <p:cNvPr id="333" name="Google Shape;333;p21"/>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8D1415"/>
            </a:solidFill>
            <a:ln>
              <a:noFill/>
            </a:ln>
          </p:spPr>
        </p:sp>
        <p:sp>
          <p:nvSpPr>
            <p:cNvPr id="334" name="Google Shape;334;p21"/>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335" name="Google Shape;335;p21"/>
          <p:cNvSpPr/>
          <p:nvPr/>
        </p:nvSpPr>
        <p:spPr>
          <a:xfrm>
            <a:off x="648929" y="638704"/>
            <a:ext cx="10894142" cy="5580592"/>
          </a:xfrm>
          <a:prstGeom prst="rect">
            <a:avLst/>
          </a:prstGeom>
          <a:solidFill>
            <a:schemeClr val="dk2"/>
          </a:solidFill>
          <a:ln cap="sq" cmpd="sng" w="9525">
            <a:solidFill>
              <a:schemeClr val="dk1"/>
            </a:solidFill>
            <a:prstDash val="solid"/>
            <a:miter lim="800000"/>
            <a:headEnd len="sm" w="sm" type="none"/>
            <a:tailEnd len="sm" w="sm" type="none"/>
          </a:ln>
          <a:effectLst>
            <a:outerShdw blurRad="635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336" name="Google Shape;336;p21"/>
          <p:cNvSpPr txBox="1"/>
          <p:nvPr>
            <p:ph type="title"/>
          </p:nvPr>
        </p:nvSpPr>
        <p:spPr>
          <a:xfrm>
            <a:off x="4976028" y="1264180"/>
            <a:ext cx="6036101" cy="432964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000"/>
              <a:buFont typeface="Corbel"/>
              <a:buNone/>
            </a:pPr>
            <a:r>
              <a:rPr lang="en-GB" sz="5000"/>
              <a:t>Current generations have it harder to make meaningful, enriching and long-lasting relations than previous generations</a:t>
            </a:r>
            <a:endParaRPr/>
          </a:p>
        </p:txBody>
      </p:sp>
      <p:cxnSp>
        <p:nvCxnSpPr>
          <p:cNvPr id="337" name="Google Shape;337;p21"/>
          <p:cNvCxnSpPr/>
          <p:nvPr/>
        </p:nvCxnSpPr>
        <p:spPr>
          <a:xfrm>
            <a:off x="4654295" y="1920240"/>
            <a:ext cx="0" cy="3017520"/>
          </a:xfrm>
          <a:prstGeom prst="straightConnector1">
            <a:avLst/>
          </a:prstGeom>
          <a:noFill/>
          <a:ln cap="flat" cmpd="sng" w="15875">
            <a:solidFill>
              <a:schemeClr val="lt1"/>
            </a:solidFill>
            <a:prstDash val="solid"/>
            <a:round/>
            <a:headEnd len="sm" w="sm" type="none"/>
            <a:tailEnd len="sm" w="sm" type="none"/>
          </a:ln>
        </p:spPr>
      </p:cxnSp>
      <p:sp>
        <p:nvSpPr>
          <p:cNvPr id="338" name="Google Shape;338;p21"/>
          <p:cNvSpPr txBox="1"/>
          <p:nvPr>
            <p:ph idx="10" type="dt"/>
          </p:nvPr>
        </p:nvSpPr>
        <p:spPr>
          <a:xfrm>
            <a:off x="9378217" y="5716058"/>
            <a:ext cx="11430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GB"/>
              <a:t>5/3/2023</a:t>
            </a:r>
            <a:endParaRPr/>
          </a:p>
        </p:txBody>
      </p:sp>
      <p:sp>
        <p:nvSpPr>
          <p:cNvPr id="339" name="Google Shape;339;p21"/>
          <p:cNvSpPr txBox="1"/>
          <p:nvPr>
            <p:ph idx="12" type="sldNum"/>
          </p:nvPr>
        </p:nvSpPr>
        <p:spPr>
          <a:xfrm>
            <a:off x="10597417" y="5716058"/>
            <a:ext cx="551167"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336"/>
                                        </p:tgtEl>
                                        <p:attrNameLst>
                                          <p:attrName>style.visibility</p:attrName>
                                        </p:attrNameLst>
                                      </p:cBhvr>
                                      <p:to>
                                        <p:strVal val="visible"/>
                                      </p:to>
                                    </p:set>
                                    <p:animEffect filter="fade" transition="in">
                                      <p:cBhvr>
                                        <p:cTn dur="7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3" name="Shape 343"/>
        <p:cNvGrpSpPr/>
        <p:nvPr/>
      </p:nvGrpSpPr>
      <p:grpSpPr>
        <a:xfrm>
          <a:off x="0" y="0"/>
          <a:ext cx="0" cy="0"/>
          <a:chOff x="0" y="0"/>
          <a:chExt cx="0" cy="0"/>
        </a:xfrm>
      </p:grpSpPr>
      <p:sp>
        <p:nvSpPr>
          <p:cNvPr id="344" name="Google Shape;344;p22"/>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pic>
        <p:nvPicPr>
          <p:cNvPr descr="Hands-on top of each other" id="345" name="Google Shape;345;p22"/>
          <p:cNvPicPr preferRelativeResize="0"/>
          <p:nvPr/>
        </p:nvPicPr>
        <p:blipFill rotWithShape="1">
          <a:blip r:embed="rId4">
            <a:alphaModFix/>
          </a:blip>
          <a:srcRect b="-2" l="54384" r="11886" t="0"/>
          <a:stretch/>
        </p:blipFill>
        <p:spPr>
          <a:xfrm>
            <a:off x="6892924" y="10"/>
            <a:ext cx="5299077" cy="6857990"/>
          </a:xfrm>
          <a:custGeom>
            <a:rect b="b" l="l" r="r" t="t"/>
            <a:pathLst>
              <a:path extrusionOk="0" h="6858000" w="5299077">
                <a:moveTo>
                  <a:pt x="836871" y="0"/>
                </a:moveTo>
                <a:lnTo>
                  <a:pt x="5299077" y="0"/>
                </a:lnTo>
                <a:lnTo>
                  <a:pt x="5299077" y="6858000"/>
                </a:lnTo>
                <a:lnTo>
                  <a:pt x="1911312" y="6858000"/>
                </a:lnTo>
                <a:lnTo>
                  <a:pt x="0" y="5333999"/>
                </a:lnTo>
                <a:close/>
              </a:path>
            </a:pathLst>
          </a:custGeom>
          <a:noFill/>
          <a:ln>
            <a:noFill/>
          </a:ln>
        </p:spPr>
      </p:pic>
      <p:grpSp>
        <p:nvGrpSpPr>
          <p:cNvPr id="346" name="Google Shape;346;p22"/>
          <p:cNvGrpSpPr/>
          <p:nvPr/>
        </p:nvGrpSpPr>
        <p:grpSpPr>
          <a:xfrm>
            <a:off x="6232760" y="0"/>
            <a:ext cx="2436813" cy="6858001"/>
            <a:chOff x="1320800" y="0"/>
            <a:chExt cx="2436813" cy="6858001"/>
          </a:xfrm>
        </p:grpSpPr>
        <p:sp>
          <p:nvSpPr>
            <p:cNvPr id="347" name="Google Shape;347;p22"/>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sp>
        <p:sp>
          <p:nvSpPr>
            <p:cNvPr id="348" name="Google Shape;348;p22"/>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sp>
        <p:sp>
          <p:nvSpPr>
            <p:cNvPr id="349" name="Google Shape;349;p22"/>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sp>
        <p:sp>
          <p:nvSpPr>
            <p:cNvPr id="350" name="Google Shape;350;p22"/>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5E0D0E"/>
            </a:solidFill>
            <a:ln>
              <a:noFill/>
            </a:ln>
          </p:spPr>
        </p:sp>
        <p:sp>
          <p:nvSpPr>
            <p:cNvPr id="351" name="Google Shape;351;p22"/>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8D1415"/>
            </a:solidFill>
            <a:ln>
              <a:noFill/>
            </a:ln>
          </p:spPr>
        </p:sp>
        <p:sp>
          <p:nvSpPr>
            <p:cNvPr id="352" name="Google Shape;352;p22"/>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sp>
      </p:grpSp>
      <p:sp>
        <p:nvSpPr>
          <p:cNvPr id="353" name="Google Shape;353;p22"/>
          <p:cNvSpPr txBox="1"/>
          <p:nvPr>
            <p:ph type="title"/>
          </p:nvPr>
        </p:nvSpPr>
        <p:spPr>
          <a:xfrm>
            <a:off x="972080" y="685800"/>
            <a:ext cx="5260680" cy="1752599"/>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000"/>
              <a:buFont typeface="Corbel"/>
              <a:buNone/>
            </a:pPr>
            <a:r>
              <a:rPr lang="en-GB"/>
              <a:t>Your advisor can tell you...</a:t>
            </a:r>
            <a:endParaRPr/>
          </a:p>
        </p:txBody>
      </p:sp>
      <p:sp>
        <p:nvSpPr>
          <p:cNvPr id="354" name="Google Shape;354;p22"/>
          <p:cNvSpPr txBox="1"/>
          <p:nvPr>
            <p:ph idx="1" type="body"/>
          </p:nvPr>
        </p:nvSpPr>
        <p:spPr>
          <a:xfrm>
            <a:off x="643468" y="3428998"/>
            <a:ext cx="5260680" cy="236220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4640"/>
              <a:buNone/>
            </a:pPr>
            <a:r>
              <a:rPr lang="en-GB" sz="3200"/>
              <a:t>Does making and keeping friendships require active effort?</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53"/>
                                        </p:tgtEl>
                                        <p:attrNameLst>
                                          <p:attrName>style.visibility</p:attrName>
                                        </p:attrNameLst>
                                      </p:cBhvr>
                                      <p:to>
                                        <p:strVal val="visible"/>
                                      </p:to>
                                    </p:set>
                                    <p:animEffect filter="fade" transition="in">
                                      <p:cBhvr>
                                        <p:cTn dur="400"/>
                                        <p:tgtEl>
                                          <p:spTgt spid="3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58" name="Shape 358"/>
        <p:cNvGrpSpPr/>
        <p:nvPr/>
      </p:nvGrpSpPr>
      <p:grpSpPr>
        <a:xfrm>
          <a:off x="0" y="0"/>
          <a:ext cx="0" cy="0"/>
          <a:chOff x="0" y="0"/>
          <a:chExt cx="0" cy="0"/>
        </a:xfrm>
      </p:grpSpPr>
      <p:sp>
        <p:nvSpPr>
          <p:cNvPr id="359" name="Google Shape;359;p23"/>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360" name="Google Shape;360;p23"/>
          <p:cNvSpPr/>
          <p:nvPr/>
        </p:nvSpPr>
        <p:spPr>
          <a:xfrm>
            <a:off x="0" y="0"/>
            <a:ext cx="7912130" cy="6858000"/>
          </a:xfrm>
          <a:custGeom>
            <a:rect b="b" l="l" r="r" t="t"/>
            <a:pathLst>
              <a:path extrusionOk="0" h="6858000" w="7912130">
                <a:moveTo>
                  <a:pt x="1073044" y="3032931"/>
                </a:moveTo>
                <a:lnTo>
                  <a:pt x="1073044" y="3035810"/>
                </a:lnTo>
                <a:lnTo>
                  <a:pt x="1076802" y="3035810"/>
                </a:lnTo>
                <a:close/>
                <a:moveTo>
                  <a:pt x="1170738" y="1248347"/>
                </a:moveTo>
                <a:lnTo>
                  <a:pt x="1170738" y="1273486"/>
                </a:lnTo>
                <a:lnTo>
                  <a:pt x="1183895" y="1248347"/>
                </a:lnTo>
                <a:close/>
                <a:moveTo>
                  <a:pt x="0" y="0"/>
                </a:moveTo>
                <a:lnTo>
                  <a:pt x="2133906" y="0"/>
                </a:lnTo>
                <a:lnTo>
                  <a:pt x="2629909" y="0"/>
                </a:lnTo>
                <a:lnTo>
                  <a:pt x="1227479" y="2669551"/>
                </a:lnTo>
                <a:lnTo>
                  <a:pt x="1235349" y="2673350"/>
                </a:lnTo>
                <a:lnTo>
                  <a:pt x="1353755" y="2754312"/>
                </a:lnTo>
                <a:lnTo>
                  <a:pt x="7912130" y="6858000"/>
                </a:lnTo>
                <a:lnTo>
                  <a:pt x="6066970" y="6858000"/>
                </a:lnTo>
                <a:lnTo>
                  <a:pt x="6059889" y="6852577"/>
                </a:lnTo>
                <a:lnTo>
                  <a:pt x="6059889" y="6857999"/>
                </a:lnTo>
                <a:lnTo>
                  <a:pt x="1707025" y="6857999"/>
                </a:lnTo>
                <a:lnTo>
                  <a:pt x="1707025" y="6858000"/>
                </a:lnTo>
                <a:lnTo>
                  <a:pt x="1073044" y="6858000"/>
                </a:lnTo>
                <a:lnTo>
                  <a:pt x="536592" y="6858000"/>
                </a:lnTo>
                <a:lnTo>
                  <a:pt x="0" y="6858000"/>
                </a:lnTo>
                <a:close/>
              </a:path>
            </a:pathLst>
          </a:custGeom>
          <a:solidFill>
            <a:srgbClr val="8D141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361" name="Google Shape;361;p23"/>
          <p:cNvSpPr/>
          <p:nvPr/>
        </p:nvSpPr>
        <p:spPr>
          <a:xfrm>
            <a:off x="1" y="0"/>
            <a:ext cx="7535917" cy="6858000"/>
          </a:xfrm>
          <a:custGeom>
            <a:rect b="b" l="l" r="r" t="t"/>
            <a:pathLst>
              <a:path extrusionOk="0" h="6858000" w="7535917">
                <a:moveTo>
                  <a:pt x="696831" y="3032931"/>
                </a:moveTo>
                <a:lnTo>
                  <a:pt x="696831" y="3035810"/>
                </a:lnTo>
                <a:lnTo>
                  <a:pt x="700589" y="3035810"/>
                </a:lnTo>
                <a:close/>
                <a:moveTo>
                  <a:pt x="794525" y="1248347"/>
                </a:moveTo>
                <a:lnTo>
                  <a:pt x="794525" y="1273486"/>
                </a:lnTo>
                <a:lnTo>
                  <a:pt x="807682" y="1248347"/>
                </a:lnTo>
                <a:close/>
                <a:moveTo>
                  <a:pt x="0" y="0"/>
                </a:moveTo>
                <a:lnTo>
                  <a:pt x="1757693" y="0"/>
                </a:lnTo>
                <a:lnTo>
                  <a:pt x="2253696" y="0"/>
                </a:lnTo>
                <a:lnTo>
                  <a:pt x="851266" y="2669551"/>
                </a:lnTo>
                <a:lnTo>
                  <a:pt x="859136" y="2673350"/>
                </a:lnTo>
                <a:lnTo>
                  <a:pt x="977542" y="2754312"/>
                </a:lnTo>
                <a:lnTo>
                  <a:pt x="7535917" y="6858000"/>
                </a:lnTo>
                <a:lnTo>
                  <a:pt x="5690757" y="6858000"/>
                </a:lnTo>
                <a:lnTo>
                  <a:pt x="5683676" y="6852577"/>
                </a:lnTo>
                <a:lnTo>
                  <a:pt x="5683676" y="6857999"/>
                </a:lnTo>
                <a:lnTo>
                  <a:pt x="1330812" y="6857999"/>
                </a:lnTo>
                <a:lnTo>
                  <a:pt x="1330812" y="6858000"/>
                </a:lnTo>
                <a:lnTo>
                  <a:pt x="696831" y="6858000"/>
                </a:lnTo>
                <a:lnTo>
                  <a:pt x="160379" y="6858000"/>
                </a:ln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362" name="Google Shape;362;p23"/>
          <p:cNvSpPr txBox="1"/>
          <p:nvPr>
            <p:ph type="ctrTitle"/>
          </p:nvPr>
        </p:nvSpPr>
        <p:spPr>
          <a:xfrm>
            <a:off x="3444658" y="755904"/>
            <a:ext cx="7711025" cy="3084576"/>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6000"/>
              <a:buFont typeface="Corbel"/>
              <a:buNone/>
            </a:pPr>
            <a:r>
              <a:rPr lang="en-GB"/>
              <a:t>Get in pairs </a:t>
            </a:r>
            <a:endParaRPr/>
          </a:p>
        </p:txBody>
      </p:sp>
      <p:sp>
        <p:nvSpPr>
          <p:cNvPr id="363" name="Google Shape;363;p23"/>
          <p:cNvSpPr txBox="1"/>
          <p:nvPr>
            <p:ph idx="1" type="subTitle"/>
          </p:nvPr>
        </p:nvSpPr>
        <p:spPr>
          <a:xfrm>
            <a:off x="7912131" y="4089910"/>
            <a:ext cx="3316702" cy="1712176"/>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SzPts val="3045"/>
              <a:buNone/>
            </a:pPr>
            <a:r>
              <a:rPr lang="en-GB"/>
              <a:t>and create a visual (poster) with brief ideas that supports the following  statements. You can do some quick research</a:t>
            </a:r>
            <a:endParaRPr/>
          </a:p>
          <a:p>
            <a:pPr indent="0" lvl="0" marL="0" rtl="0" algn="l">
              <a:spcBef>
                <a:spcPts val="1020"/>
              </a:spcBef>
              <a:spcAft>
                <a:spcPts val="0"/>
              </a:spcAft>
              <a:buSzPts val="3045"/>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7" name="Shape 367"/>
        <p:cNvGrpSpPr/>
        <p:nvPr/>
      </p:nvGrpSpPr>
      <p:grpSpPr>
        <a:xfrm>
          <a:off x="0" y="0"/>
          <a:ext cx="0" cy="0"/>
          <a:chOff x="0" y="0"/>
          <a:chExt cx="0" cy="0"/>
        </a:xfrm>
      </p:grpSpPr>
      <p:grpSp>
        <p:nvGrpSpPr>
          <p:cNvPr id="368" name="Google Shape;368;p24"/>
          <p:cNvGrpSpPr/>
          <p:nvPr/>
        </p:nvGrpSpPr>
        <p:grpSpPr>
          <a:xfrm>
            <a:off x="546100" y="-4763"/>
            <a:ext cx="5014912" cy="6862763"/>
            <a:chOff x="2928938" y="-4763"/>
            <a:chExt cx="5014912" cy="6862763"/>
          </a:xfrm>
        </p:grpSpPr>
        <p:sp>
          <p:nvSpPr>
            <p:cNvPr id="369" name="Google Shape;369;p24"/>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sp>
        <p:sp>
          <p:nvSpPr>
            <p:cNvPr id="370" name="Google Shape;370;p24"/>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sp>
        <p:sp>
          <p:nvSpPr>
            <p:cNvPr id="371" name="Google Shape;371;p24"/>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262626"/>
            </a:solidFill>
            <a:ln>
              <a:noFill/>
            </a:ln>
          </p:spPr>
        </p:sp>
        <p:sp>
          <p:nvSpPr>
            <p:cNvPr id="372" name="Google Shape;372;p24"/>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5E0D0E"/>
            </a:solidFill>
            <a:ln>
              <a:noFill/>
            </a:ln>
          </p:spPr>
        </p:sp>
        <p:sp>
          <p:nvSpPr>
            <p:cNvPr id="373" name="Google Shape;373;p24"/>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8D1415"/>
            </a:solidFill>
            <a:ln>
              <a:noFill/>
            </a:ln>
          </p:spPr>
        </p:sp>
        <p:sp>
          <p:nvSpPr>
            <p:cNvPr id="374" name="Google Shape;374;p24"/>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sp>
      </p:grpSp>
      <p:sp>
        <p:nvSpPr>
          <p:cNvPr id="375" name="Google Shape;375;p24"/>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pic>
        <p:nvPicPr>
          <p:cNvPr descr="Two coloured ropes knotted together" id="376" name="Google Shape;376;p24"/>
          <p:cNvPicPr preferRelativeResize="0"/>
          <p:nvPr/>
        </p:nvPicPr>
        <p:blipFill rotWithShape="1">
          <a:blip r:embed="rId4">
            <a:alphaModFix/>
          </a:blip>
          <a:srcRect b="-6" l="0" r="9084" t="23278"/>
          <a:stretch/>
        </p:blipFill>
        <p:spPr>
          <a:xfrm>
            <a:off x="20" y="10"/>
            <a:ext cx="12191980" cy="6857990"/>
          </a:xfrm>
          <a:prstGeom prst="rect">
            <a:avLst/>
          </a:prstGeom>
          <a:noFill/>
          <a:ln>
            <a:noFill/>
          </a:ln>
        </p:spPr>
      </p:pic>
      <p:sp>
        <p:nvSpPr>
          <p:cNvPr id="377" name="Google Shape;377;p24"/>
          <p:cNvSpPr/>
          <p:nvPr/>
        </p:nvSpPr>
        <p:spPr>
          <a:xfrm>
            <a:off x="-16933" y="-16933"/>
            <a:ext cx="7340600" cy="6883400"/>
          </a:xfrm>
          <a:custGeom>
            <a:rect b="b" l="l" r="r" t="t"/>
            <a:pathLst>
              <a:path extrusionOk="0" h="6883400" w="7340600">
                <a:moveTo>
                  <a:pt x="5427133" y="8466"/>
                </a:moveTo>
                <a:lnTo>
                  <a:pt x="4783666" y="2573866"/>
                </a:lnTo>
                <a:lnTo>
                  <a:pt x="7340600" y="6874933"/>
                </a:lnTo>
                <a:lnTo>
                  <a:pt x="0" y="6883400"/>
                </a:lnTo>
                <a:lnTo>
                  <a:pt x="8466" y="0"/>
                </a:lnTo>
                <a:lnTo>
                  <a:pt x="5427133" y="8466"/>
                </a:lnTo>
                <a:close/>
              </a:path>
            </a:pathLst>
          </a:custGeom>
          <a:solidFill>
            <a:srgbClr val="0C0C0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378" name="Google Shape;378;p24"/>
          <p:cNvSpPr txBox="1"/>
          <p:nvPr>
            <p:ph type="title"/>
          </p:nvPr>
        </p:nvSpPr>
        <p:spPr>
          <a:xfrm>
            <a:off x="685800" y="1634067"/>
            <a:ext cx="4080932" cy="3310468"/>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5400"/>
              <a:buFont typeface="Corbel"/>
              <a:buNone/>
            </a:pPr>
            <a:r>
              <a:rPr lang="en-GB" sz="5400">
                <a:solidFill>
                  <a:schemeClr val="lt1"/>
                </a:solidFill>
              </a:rPr>
              <a:t>Friendship makes us whole (Pair 1)</a:t>
            </a:r>
            <a:endParaRPr/>
          </a:p>
        </p:txBody>
      </p:sp>
      <p:grpSp>
        <p:nvGrpSpPr>
          <p:cNvPr id="379" name="Google Shape;379;p24"/>
          <p:cNvGrpSpPr/>
          <p:nvPr/>
        </p:nvGrpSpPr>
        <p:grpSpPr>
          <a:xfrm>
            <a:off x="4864100" y="-4763"/>
            <a:ext cx="5014912" cy="6862763"/>
            <a:chOff x="2928938" y="-4763"/>
            <a:chExt cx="5014912" cy="6862763"/>
          </a:xfrm>
        </p:grpSpPr>
        <p:sp>
          <p:nvSpPr>
            <p:cNvPr id="380" name="Google Shape;380;p24"/>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sp>
        <p:sp>
          <p:nvSpPr>
            <p:cNvPr id="381" name="Google Shape;381;p24"/>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sp>
        <p:sp>
          <p:nvSpPr>
            <p:cNvPr id="382" name="Google Shape;382;p24"/>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262626"/>
            </a:solidFill>
            <a:ln>
              <a:noFill/>
            </a:ln>
          </p:spPr>
        </p:sp>
        <p:sp>
          <p:nvSpPr>
            <p:cNvPr id="383" name="Google Shape;383;p24"/>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5E0D0E"/>
            </a:solidFill>
            <a:ln>
              <a:noFill/>
            </a:ln>
          </p:spPr>
        </p:sp>
        <p:sp>
          <p:nvSpPr>
            <p:cNvPr id="384" name="Google Shape;384;p24"/>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8D1415"/>
            </a:solidFill>
            <a:ln>
              <a:noFill/>
            </a:ln>
          </p:spPr>
        </p:sp>
        <p:sp>
          <p:nvSpPr>
            <p:cNvPr id="385" name="Google Shape;385;p24"/>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78"/>
                                        </p:tgtEl>
                                        <p:attrNameLst>
                                          <p:attrName>style.visibility</p:attrName>
                                        </p:attrNameLst>
                                      </p:cBhvr>
                                      <p:to>
                                        <p:strVal val="visible"/>
                                      </p:to>
                                    </p:set>
                                    <p:animEffect filter="fade" transition="in">
                                      <p:cBhvr>
                                        <p:cTn dur="4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89" name="Shape 389"/>
        <p:cNvGrpSpPr/>
        <p:nvPr/>
      </p:nvGrpSpPr>
      <p:grpSpPr>
        <a:xfrm>
          <a:off x="0" y="0"/>
          <a:ext cx="0" cy="0"/>
          <a:chOff x="0" y="0"/>
          <a:chExt cx="0" cy="0"/>
        </a:xfrm>
      </p:grpSpPr>
      <p:grpSp>
        <p:nvGrpSpPr>
          <p:cNvPr id="390" name="Google Shape;390;p25"/>
          <p:cNvGrpSpPr/>
          <p:nvPr/>
        </p:nvGrpSpPr>
        <p:grpSpPr>
          <a:xfrm>
            <a:off x="546100" y="-4763"/>
            <a:ext cx="5014912" cy="6862763"/>
            <a:chOff x="2928938" y="-4763"/>
            <a:chExt cx="5014912" cy="6862763"/>
          </a:xfrm>
        </p:grpSpPr>
        <p:sp>
          <p:nvSpPr>
            <p:cNvPr id="391" name="Google Shape;391;p25"/>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sp>
        <p:sp>
          <p:nvSpPr>
            <p:cNvPr id="392" name="Google Shape;392;p25"/>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FEFEFE"/>
            </a:solidFill>
            <a:ln>
              <a:noFill/>
            </a:ln>
          </p:spPr>
        </p:sp>
        <p:sp>
          <p:nvSpPr>
            <p:cNvPr id="393" name="Google Shape;393;p25"/>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FEFEFE"/>
            </a:solidFill>
            <a:ln>
              <a:noFill/>
            </a:ln>
          </p:spPr>
        </p:sp>
        <p:sp>
          <p:nvSpPr>
            <p:cNvPr id="394" name="Google Shape;394;p25"/>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5E0D0E"/>
            </a:solidFill>
            <a:ln>
              <a:noFill/>
            </a:ln>
          </p:spPr>
        </p:sp>
        <p:sp>
          <p:nvSpPr>
            <p:cNvPr id="395" name="Google Shape;395;p25"/>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8D1415"/>
            </a:solidFill>
            <a:ln>
              <a:noFill/>
            </a:ln>
          </p:spPr>
        </p:sp>
        <p:sp>
          <p:nvSpPr>
            <p:cNvPr id="396" name="Google Shape;396;p25"/>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FEFEFE"/>
            </a:solidFill>
            <a:ln>
              <a:noFill/>
            </a:ln>
          </p:spPr>
        </p:sp>
      </p:grpSp>
      <p:pic>
        <p:nvPicPr>
          <p:cNvPr descr="Flying soap bubbles" id="397" name="Google Shape;397;p25"/>
          <p:cNvPicPr preferRelativeResize="0"/>
          <p:nvPr/>
        </p:nvPicPr>
        <p:blipFill rotWithShape="1">
          <a:blip r:embed="rId3">
            <a:alphaModFix/>
          </a:blip>
          <a:srcRect b="15602" l="0" r="-2" t="0"/>
          <a:stretch/>
        </p:blipFill>
        <p:spPr>
          <a:xfrm>
            <a:off x="20" y="10"/>
            <a:ext cx="12191980" cy="6857990"/>
          </a:xfrm>
          <a:prstGeom prst="rect">
            <a:avLst/>
          </a:prstGeom>
          <a:noFill/>
          <a:ln>
            <a:noFill/>
          </a:ln>
        </p:spPr>
      </p:pic>
      <p:sp>
        <p:nvSpPr>
          <p:cNvPr id="398" name="Google Shape;398;p25"/>
          <p:cNvSpPr/>
          <p:nvPr/>
        </p:nvSpPr>
        <p:spPr>
          <a:xfrm>
            <a:off x="4645557" y="3336063"/>
            <a:ext cx="7055369" cy="2286139"/>
          </a:xfrm>
          <a:prstGeom prst="rect">
            <a:avLst/>
          </a:prstGeom>
          <a:solidFill>
            <a:schemeClr val="dk1">
              <a:alpha val="88627"/>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399" name="Google Shape;399;p25"/>
          <p:cNvSpPr txBox="1"/>
          <p:nvPr>
            <p:ph type="title"/>
          </p:nvPr>
        </p:nvSpPr>
        <p:spPr>
          <a:xfrm>
            <a:off x="4840080" y="3907664"/>
            <a:ext cx="6672838" cy="1414311"/>
          </a:xfrm>
          <a:prstGeom prst="rect">
            <a:avLst/>
          </a:prstGeom>
          <a:noFill/>
          <a:ln>
            <a:noFill/>
          </a:ln>
        </p:spPr>
        <p:txBody>
          <a:bodyPr anchorCtr="0" anchor="b" bIns="45700" lIns="91425" spcFirstLastPara="1" rIns="91425" wrap="square" tIns="45700">
            <a:normAutofit fontScale="90000"/>
          </a:bodyPr>
          <a:lstStyle/>
          <a:p>
            <a:pPr indent="0" lvl="0" marL="0" rtl="0" algn="r">
              <a:lnSpc>
                <a:spcPct val="90000"/>
              </a:lnSpc>
              <a:spcBef>
                <a:spcPts val="0"/>
              </a:spcBef>
              <a:spcAft>
                <a:spcPts val="0"/>
              </a:spcAft>
              <a:buClr>
                <a:schemeClr val="lt1"/>
              </a:buClr>
              <a:buSzPct val="100000"/>
              <a:buFont typeface="Corbel"/>
              <a:buNone/>
            </a:pPr>
            <a:r>
              <a:rPr lang="en-GB" sz="4800"/>
              <a:t>Friendships can make us more empathic and open-minded  (Pair 2)</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3" name="Shape 403"/>
        <p:cNvGrpSpPr/>
        <p:nvPr/>
      </p:nvGrpSpPr>
      <p:grpSpPr>
        <a:xfrm>
          <a:off x="0" y="0"/>
          <a:ext cx="0" cy="0"/>
          <a:chOff x="0" y="0"/>
          <a:chExt cx="0" cy="0"/>
        </a:xfrm>
      </p:grpSpPr>
      <p:grpSp>
        <p:nvGrpSpPr>
          <p:cNvPr id="404" name="Google Shape;404;p26"/>
          <p:cNvGrpSpPr/>
          <p:nvPr/>
        </p:nvGrpSpPr>
        <p:grpSpPr>
          <a:xfrm>
            <a:off x="546100" y="-4763"/>
            <a:ext cx="5014912" cy="6862763"/>
            <a:chOff x="2928938" y="-4763"/>
            <a:chExt cx="5014912" cy="6862763"/>
          </a:xfrm>
        </p:grpSpPr>
        <p:sp>
          <p:nvSpPr>
            <p:cNvPr id="405" name="Google Shape;405;p26"/>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sp>
        <p:sp>
          <p:nvSpPr>
            <p:cNvPr id="406" name="Google Shape;406;p26"/>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sp>
        <p:sp>
          <p:nvSpPr>
            <p:cNvPr id="407" name="Google Shape;407;p26"/>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262626"/>
            </a:solidFill>
            <a:ln>
              <a:noFill/>
            </a:ln>
          </p:spPr>
        </p:sp>
        <p:sp>
          <p:nvSpPr>
            <p:cNvPr id="408" name="Google Shape;408;p26"/>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5E0D0E"/>
            </a:solidFill>
            <a:ln>
              <a:noFill/>
            </a:ln>
          </p:spPr>
        </p:sp>
        <p:sp>
          <p:nvSpPr>
            <p:cNvPr id="409" name="Google Shape;409;p26"/>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8D1415"/>
            </a:solidFill>
            <a:ln>
              <a:noFill/>
            </a:ln>
          </p:spPr>
        </p:sp>
        <p:sp>
          <p:nvSpPr>
            <p:cNvPr id="410" name="Google Shape;410;p26"/>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sp>
      </p:grpSp>
      <p:sp>
        <p:nvSpPr>
          <p:cNvPr id="411" name="Google Shape;411;p26"/>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pic>
        <p:nvPicPr>
          <p:cNvPr descr="A group of multi coloured wooden stick figures" id="412" name="Google Shape;412;p26"/>
          <p:cNvPicPr preferRelativeResize="0"/>
          <p:nvPr/>
        </p:nvPicPr>
        <p:blipFill rotWithShape="1">
          <a:blip r:embed="rId4">
            <a:alphaModFix/>
          </a:blip>
          <a:srcRect b="735" l="0" r="9084" t="25508"/>
          <a:stretch/>
        </p:blipFill>
        <p:spPr>
          <a:xfrm>
            <a:off x="20" y="10"/>
            <a:ext cx="12191980" cy="6857990"/>
          </a:xfrm>
          <a:prstGeom prst="rect">
            <a:avLst/>
          </a:prstGeom>
          <a:noFill/>
          <a:ln>
            <a:noFill/>
          </a:ln>
        </p:spPr>
      </p:pic>
      <p:sp>
        <p:nvSpPr>
          <p:cNvPr id="413" name="Google Shape;413;p26"/>
          <p:cNvSpPr/>
          <p:nvPr/>
        </p:nvSpPr>
        <p:spPr>
          <a:xfrm>
            <a:off x="-16933" y="-16933"/>
            <a:ext cx="7340600" cy="6883400"/>
          </a:xfrm>
          <a:custGeom>
            <a:rect b="b" l="l" r="r" t="t"/>
            <a:pathLst>
              <a:path extrusionOk="0" h="6883400" w="7340600">
                <a:moveTo>
                  <a:pt x="5427133" y="8466"/>
                </a:moveTo>
                <a:lnTo>
                  <a:pt x="4783666" y="2573866"/>
                </a:lnTo>
                <a:lnTo>
                  <a:pt x="7340600" y="6874933"/>
                </a:lnTo>
                <a:lnTo>
                  <a:pt x="0" y="6883400"/>
                </a:lnTo>
                <a:lnTo>
                  <a:pt x="8466" y="0"/>
                </a:lnTo>
                <a:lnTo>
                  <a:pt x="5427133" y="8466"/>
                </a:lnTo>
                <a:close/>
              </a:path>
            </a:pathLst>
          </a:custGeom>
          <a:solidFill>
            <a:srgbClr val="0C0C0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414" name="Google Shape;414;p26"/>
          <p:cNvSpPr txBox="1"/>
          <p:nvPr>
            <p:ph type="title"/>
          </p:nvPr>
        </p:nvSpPr>
        <p:spPr>
          <a:xfrm>
            <a:off x="685800" y="1634067"/>
            <a:ext cx="4080932" cy="331046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orbel"/>
              <a:buNone/>
            </a:pPr>
            <a:r>
              <a:rPr lang="en-GB" sz="5400">
                <a:solidFill>
                  <a:schemeClr val="lt1"/>
                </a:solidFill>
              </a:rPr>
              <a:t>Friendship helps us to figure out who we are (Pair 3)</a:t>
            </a:r>
            <a:endParaRPr/>
          </a:p>
        </p:txBody>
      </p:sp>
      <p:grpSp>
        <p:nvGrpSpPr>
          <p:cNvPr id="415" name="Google Shape;415;p26"/>
          <p:cNvGrpSpPr/>
          <p:nvPr/>
        </p:nvGrpSpPr>
        <p:grpSpPr>
          <a:xfrm>
            <a:off x="4864100" y="-4763"/>
            <a:ext cx="5014912" cy="6862763"/>
            <a:chOff x="2928938" y="-4763"/>
            <a:chExt cx="5014912" cy="6862763"/>
          </a:xfrm>
        </p:grpSpPr>
        <p:sp>
          <p:nvSpPr>
            <p:cNvPr id="416" name="Google Shape;416;p26"/>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sp>
        <p:sp>
          <p:nvSpPr>
            <p:cNvPr id="417" name="Google Shape;417;p26"/>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sp>
        <p:sp>
          <p:nvSpPr>
            <p:cNvPr id="418" name="Google Shape;418;p26"/>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262626"/>
            </a:solidFill>
            <a:ln>
              <a:noFill/>
            </a:ln>
          </p:spPr>
        </p:sp>
        <p:sp>
          <p:nvSpPr>
            <p:cNvPr id="419" name="Google Shape;419;p26"/>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5E0D0E"/>
            </a:solidFill>
            <a:ln>
              <a:noFill/>
            </a:ln>
          </p:spPr>
        </p:sp>
        <p:sp>
          <p:nvSpPr>
            <p:cNvPr id="420" name="Google Shape;420;p26"/>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8D1415"/>
            </a:solidFill>
            <a:ln>
              <a:noFill/>
            </a:ln>
          </p:spPr>
        </p:sp>
        <p:sp>
          <p:nvSpPr>
            <p:cNvPr id="421" name="Google Shape;421;p26"/>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25" name="Shape 425"/>
        <p:cNvGrpSpPr/>
        <p:nvPr/>
      </p:nvGrpSpPr>
      <p:grpSpPr>
        <a:xfrm>
          <a:off x="0" y="0"/>
          <a:ext cx="0" cy="0"/>
          <a:chOff x="0" y="0"/>
          <a:chExt cx="0" cy="0"/>
        </a:xfrm>
      </p:grpSpPr>
      <p:grpSp>
        <p:nvGrpSpPr>
          <p:cNvPr id="426" name="Google Shape;426;p27"/>
          <p:cNvGrpSpPr/>
          <p:nvPr/>
        </p:nvGrpSpPr>
        <p:grpSpPr>
          <a:xfrm>
            <a:off x="546100" y="-4763"/>
            <a:ext cx="5014912" cy="6862763"/>
            <a:chOff x="2928938" y="-4763"/>
            <a:chExt cx="5014912" cy="6862763"/>
          </a:xfrm>
        </p:grpSpPr>
        <p:sp>
          <p:nvSpPr>
            <p:cNvPr id="427" name="Google Shape;427;p27"/>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sp>
        <p:sp>
          <p:nvSpPr>
            <p:cNvPr id="428" name="Google Shape;428;p27"/>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FEFEFE"/>
            </a:solidFill>
            <a:ln>
              <a:noFill/>
            </a:ln>
          </p:spPr>
        </p:sp>
        <p:sp>
          <p:nvSpPr>
            <p:cNvPr id="429" name="Google Shape;429;p27"/>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FEFEFE"/>
            </a:solidFill>
            <a:ln>
              <a:noFill/>
            </a:ln>
          </p:spPr>
        </p:sp>
        <p:sp>
          <p:nvSpPr>
            <p:cNvPr id="430" name="Google Shape;430;p27"/>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5E0D0E"/>
            </a:solidFill>
            <a:ln>
              <a:noFill/>
            </a:ln>
          </p:spPr>
        </p:sp>
        <p:sp>
          <p:nvSpPr>
            <p:cNvPr id="431" name="Google Shape;431;p27"/>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8D1415"/>
            </a:solidFill>
            <a:ln>
              <a:noFill/>
            </a:ln>
          </p:spPr>
        </p:sp>
        <p:sp>
          <p:nvSpPr>
            <p:cNvPr id="432" name="Google Shape;432;p27"/>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FEFEFE"/>
            </a:solidFill>
            <a:ln>
              <a:noFill/>
            </a:ln>
          </p:spPr>
        </p:sp>
      </p:grpSp>
      <p:pic>
        <p:nvPicPr>
          <p:cNvPr descr="Colourful strings being woven togehter" id="433" name="Google Shape;433;p27"/>
          <p:cNvPicPr preferRelativeResize="0"/>
          <p:nvPr/>
        </p:nvPicPr>
        <p:blipFill rotWithShape="1">
          <a:blip r:embed="rId3">
            <a:alphaModFix/>
          </a:blip>
          <a:srcRect b="4306" l="0" r="-2" t="11296"/>
          <a:stretch/>
        </p:blipFill>
        <p:spPr>
          <a:xfrm>
            <a:off x="20" y="10"/>
            <a:ext cx="12191980" cy="6857990"/>
          </a:xfrm>
          <a:prstGeom prst="rect">
            <a:avLst/>
          </a:prstGeom>
          <a:noFill/>
          <a:ln>
            <a:noFill/>
          </a:ln>
        </p:spPr>
      </p:pic>
      <p:sp>
        <p:nvSpPr>
          <p:cNvPr id="434" name="Google Shape;434;p27"/>
          <p:cNvSpPr/>
          <p:nvPr/>
        </p:nvSpPr>
        <p:spPr>
          <a:xfrm>
            <a:off x="4645557" y="3336063"/>
            <a:ext cx="7055369" cy="2286139"/>
          </a:xfrm>
          <a:prstGeom prst="rect">
            <a:avLst/>
          </a:prstGeom>
          <a:solidFill>
            <a:schemeClr val="dk1">
              <a:alpha val="88627"/>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435" name="Google Shape;435;p27"/>
          <p:cNvSpPr txBox="1"/>
          <p:nvPr>
            <p:ph type="title"/>
          </p:nvPr>
        </p:nvSpPr>
        <p:spPr>
          <a:xfrm>
            <a:off x="4830184" y="3531612"/>
            <a:ext cx="6672838" cy="1414311"/>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lt1"/>
              </a:buClr>
              <a:buSzPts val="4800"/>
              <a:buFont typeface="Corbel"/>
              <a:buNone/>
            </a:pPr>
            <a:r>
              <a:rPr lang="en-GB" sz="4800"/>
              <a:t>Friendship can make us more resilient (Pair 4)</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39" name="Shape 439"/>
        <p:cNvGrpSpPr/>
        <p:nvPr/>
      </p:nvGrpSpPr>
      <p:grpSpPr>
        <a:xfrm>
          <a:off x="0" y="0"/>
          <a:ext cx="0" cy="0"/>
          <a:chOff x="0" y="0"/>
          <a:chExt cx="0" cy="0"/>
        </a:xfrm>
      </p:grpSpPr>
      <p:pic>
        <p:nvPicPr>
          <p:cNvPr id="440" name="Google Shape;440;p28"/>
          <p:cNvPicPr preferRelativeResize="0"/>
          <p:nvPr/>
        </p:nvPicPr>
        <p:blipFill rotWithShape="1">
          <a:blip r:embed="rId3">
            <a:alphaModFix/>
          </a:blip>
          <a:srcRect b="43748" l="0" r="-2" t="0"/>
          <a:stretch/>
        </p:blipFill>
        <p:spPr>
          <a:xfrm>
            <a:off x="20" y="10"/>
            <a:ext cx="12191980" cy="6857990"/>
          </a:xfrm>
          <a:prstGeom prst="rect">
            <a:avLst/>
          </a:prstGeom>
          <a:noFill/>
          <a:ln>
            <a:noFill/>
          </a:ln>
        </p:spPr>
      </p:pic>
      <p:sp>
        <p:nvSpPr>
          <p:cNvPr id="441" name="Google Shape;441;p28"/>
          <p:cNvSpPr/>
          <p:nvPr/>
        </p:nvSpPr>
        <p:spPr>
          <a:xfrm>
            <a:off x="4645557" y="3336063"/>
            <a:ext cx="7055369" cy="2286139"/>
          </a:xfrm>
          <a:prstGeom prst="rect">
            <a:avLst/>
          </a:prstGeom>
          <a:solidFill>
            <a:schemeClr val="dk1">
              <a:alpha val="88627"/>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442" name="Google Shape;442;p28"/>
          <p:cNvSpPr txBox="1"/>
          <p:nvPr>
            <p:ph type="ctrTitle"/>
          </p:nvPr>
        </p:nvSpPr>
        <p:spPr>
          <a:xfrm>
            <a:off x="4830184" y="3531612"/>
            <a:ext cx="6672838" cy="1414311"/>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lt1"/>
              </a:buClr>
              <a:buSzPts val="4800"/>
              <a:buFont typeface="Corbel"/>
              <a:buNone/>
            </a:pPr>
            <a:r>
              <a:rPr lang="en-GB" sz="4800"/>
              <a:t>Lesson 2</a:t>
            </a:r>
            <a:endParaRPr/>
          </a:p>
        </p:txBody>
      </p:sp>
      <p:sp>
        <p:nvSpPr>
          <p:cNvPr id="443" name="Google Shape;443;p28"/>
          <p:cNvSpPr txBox="1"/>
          <p:nvPr>
            <p:ph idx="1" type="subTitle"/>
          </p:nvPr>
        </p:nvSpPr>
        <p:spPr>
          <a:xfrm>
            <a:off x="4830185" y="5023821"/>
            <a:ext cx="6672838" cy="476867"/>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2610"/>
              <a:buNone/>
            </a:pPr>
            <a:r>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442"/>
                                        </p:tgtEl>
                                        <p:attrNameLst>
                                          <p:attrName>style.visibility</p:attrName>
                                        </p:attrNameLst>
                                      </p:cBhvr>
                                      <p:to>
                                        <p:strVal val="visible"/>
                                      </p:to>
                                    </p:set>
                                    <p:animEffect filter="fade" transition="in">
                                      <p:cBhvr>
                                        <p:cTn dur="700"/>
                                        <p:tgtEl>
                                          <p:spTgt spid="4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47" name="Shape 447"/>
        <p:cNvGrpSpPr/>
        <p:nvPr/>
      </p:nvGrpSpPr>
      <p:grpSpPr>
        <a:xfrm>
          <a:off x="0" y="0"/>
          <a:ext cx="0" cy="0"/>
          <a:chOff x="0" y="0"/>
          <a:chExt cx="0" cy="0"/>
        </a:xfrm>
      </p:grpSpPr>
      <p:grpSp>
        <p:nvGrpSpPr>
          <p:cNvPr id="448" name="Google Shape;448;p29"/>
          <p:cNvGrpSpPr/>
          <p:nvPr/>
        </p:nvGrpSpPr>
        <p:grpSpPr>
          <a:xfrm>
            <a:off x="546100" y="-4763"/>
            <a:ext cx="5014912" cy="6862763"/>
            <a:chOff x="2928938" y="-4763"/>
            <a:chExt cx="5014912" cy="6862763"/>
          </a:xfrm>
        </p:grpSpPr>
        <p:sp>
          <p:nvSpPr>
            <p:cNvPr id="449" name="Google Shape;449;p29"/>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sp>
        <p:sp>
          <p:nvSpPr>
            <p:cNvPr id="450" name="Google Shape;450;p29"/>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FEFEFE"/>
            </a:solidFill>
            <a:ln>
              <a:noFill/>
            </a:ln>
          </p:spPr>
        </p:sp>
        <p:sp>
          <p:nvSpPr>
            <p:cNvPr id="451" name="Google Shape;451;p29"/>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FEFEFE"/>
            </a:solidFill>
            <a:ln>
              <a:noFill/>
            </a:ln>
          </p:spPr>
        </p:sp>
        <p:sp>
          <p:nvSpPr>
            <p:cNvPr id="452" name="Google Shape;452;p29"/>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5E0D0E"/>
            </a:solidFill>
            <a:ln>
              <a:noFill/>
            </a:ln>
          </p:spPr>
        </p:sp>
        <p:sp>
          <p:nvSpPr>
            <p:cNvPr id="453" name="Google Shape;453;p29"/>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8D1415"/>
            </a:solidFill>
            <a:ln>
              <a:noFill/>
            </a:ln>
          </p:spPr>
        </p:sp>
        <p:sp>
          <p:nvSpPr>
            <p:cNvPr id="454" name="Google Shape;454;p29"/>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FEFEFE"/>
            </a:solidFill>
            <a:ln>
              <a:noFill/>
            </a:ln>
          </p:spPr>
        </p:sp>
      </p:grpSp>
      <p:pic>
        <p:nvPicPr>
          <p:cNvPr id="455" name="Google Shape;455;p29"/>
          <p:cNvPicPr preferRelativeResize="0"/>
          <p:nvPr/>
        </p:nvPicPr>
        <p:blipFill rotWithShape="1">
          <a:blip r:embed="rId3">
            <a:alphaModFix/>
          </a:blip>
          <a:srcRect b="5935" l="0" r="0" t="6516"/>
          <a:stretch/>
        </p:blipFill>
        <p:spPr>
          <a:xfrm>
            <a:off x="20" y="10"/>
            <a:ext cx="12191980" cy="6857990"/>
          </a:xfrm>
          <a:prstGeom prst="rect">
            <a:avLst/>
          </a:prstGeom>
          <a:noFill/>
          <a:ln>
            <a:noFill/>
          </a:ln>
        </p:spPr>
      </p:pic>
      <p:sp>
        <p:nvSpPr>
          <p:cNvPr id="456" name="Google Shape;456;p29"/>
          <p:cNvSpPr/>
          <p:nvPr/>
        </p:nvSpPr>
        <p:spPr>
          <a:xfrm>
            <a:off x="4645557" y="3336063"/>
            <a:ext cx="7055369" cy="2286139"/>
          </a:xfrm>
          <a:prstGeom prst="rect">
            <a:avLst/>
          </a:prstGeom>
          <a:solidFill>
            <a:schemeClr val="dk1">
              <a:alpha val="88627"/>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457" name="Google Shape;457;p29"/>
          <p:cNvSpPr txBox="1"/>
          <p:nvPr>
            <p:ph type="title"/>
          </p:nvPr>
        </p:nvSpPr>
        <p:spPr>
          <a:xfrm>
            <a:off x="4830184" y="3531612"/>
            <a:ext cx="6672838" cy="1414311"/>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lt1"/>
              </a:buClr>
              <a:buSzPts val="4800"/>
              <a:buFont typeface="Corbel"/>
              <a:buNone/>
            </a:pPr>
            <a:r>
              <a:rPr lang="en-GB" sz="4800"/>
              <a:t>What the current science says</a:t>
            </a:r>
            <a:endParaRPr/>
          </a:p>
        </p:txBody>
      </p:sp>
      <p:sp>
        <p:nvSpPr>
          <p:cNvPr id="458" name="Google Shape;458;p29"/>
          <p:cNvSpPr txBox="1"/>
          <p:nvPr>
            <p:ph idx="11" type="ftr"/>
          </p:nvPr>
        </p:nvSpPr>
        <p:spPr>
          <a:xfrm>
            <a:off x="5332412" y="5883275"/>
            <a:ext cx="4324044"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t/>
            </a:r>
            <a:endParaRPr b="0" i="0" sz="1000">
              <a:solidFill>
                <a:srgbClr val="FFFFFF"/>
              </a:solidFill>
              <a:latin typeface="Corbel"/>
              <a:ea typeface="Corbel"/>
              <a:cs typeface="Corbel"/>
              <a:sym typeface="Corbel"/>
            </a:endParaRPr>
          </a:p>
        </p:txBody>
      </p:sp>
      <p:sp>
        <p:nvSpPr>
          <p:cNvPr id="459" name="Google Shape;459;p29"/>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GB">
                <a:solidFill>
                  <a:srgbClr val="FFFFFF"/>
                </a:solidFill>
              </a:rPr>
              <a:t>5/3/2023</a:t>
            </a:r>
            <a:endParaRPr>
              <a:solidFill>
                <a:srgbClr val="FFFFFF"/>
              </a:solidFill>
            </a:endParaRPr>
          </a:p>
        </p:txBody>
      </p:sp>
      <p:sp>
        <p:nvSpPr>
          <p:cNvPr id="460" name="Google Shape;460;p29"/>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GB">
                <a:solidFill>
                  <a:srgbClr val="FFFFFF"/>
                </a:solidFill>
              </a:rPr>
              <a:t>‹#›</a:t>
            </a:fld>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457"/>
                                        </p:tgtEl>
                                        <p:attrNameLst>
                                          <p:attrName>style.visibility</p:attrName>
                                        </p:attrNameLst>
                                      </p:cBhvr>
                                      <p:to>
                                        <p:strVal val="visible"/>
                                      </p:to>
                                    </p:set>
                                    <p:animEffect filter="fade" transition="in">
                                      <p:cBhvr>
                                        <p:cTn dur="700"/>
                                        <p:tgtEl>
                                          <p:spTgt spid="4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5" name="Shape 195"/>
        <p:cNvGrpSpPr/>
        <p:nvPr/>
      </p:nvGrpSpPr>
      <p:grpSpPr>
        <a:xfrm>
          <a:off x="0" y="0"/>
          <a:ext cx="0" cy="0"/>
          <a:chOff x="0" y="0"/>
          <a:chExt cx="0" cy="0"/>
        </a:xfrm>
      </p:grpSpPr>
      <p:pic>
        <p:nvPicPr>
          <p:cNvPr id="196" name="Google Shape;196;p3"/>
          <p:cNvPicPr preferRelativeResize="0"/>
          <p:nvPr/>
        </p:nvPicPr>
        <p:blipFill rotWithShape="1">
          <a:blip r:embed="rId3">
            <a:alphaModFix amt="35000"/>
          </a:blip>
          <a:srcRect b="7613" l="0" r="-2" t="4913"/>
          <a:stretch/>
        </p:blipFill>
        <p:spPr>
          <a:xfrm>
            <a:off x="20" y="10"/>
            <a:ext cx="12191980" cy="6857990"/>
          </a:xfrm>
          <a:prstGeom prst="rect">
            <a:avLst/>
          </a:prstGeom>
          <a:noFill/>
          <a:ln>
            <a:noFill/>
          </a:ln>
        </p:spPr>
      </p:pic>
      <p:sp>
        <p:nvSpPr>
          <p:cNvPr id="197" name="Google Shape;197;p3"/>
          <p:cNvSpPr txBox="1"/>
          <p:nvPr>
            <p:ph type="title"/>
          </p:nvPr>
        </p:nvSpPr>
        <p:spPr>
          <a:xfrm>
            <a:off x="2928401" y="1380068"/>
            <a:ext cx="8574622" cy="2616199"/>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lt1"/>
              </a:buClr>
              <a:buSzPts val="6000"/>
              <a:buFont typeface="Corbel"/>
              <a:buNone/>
            </a:pPr>
            <a:r>
              <a:rPr lang="en-GB" sz="6000"/>
              <a:t>Discuss</a:t>
            </a:r>
            <a:endParaRPr/>
          </a:p>
        </p:txBody>
      </p:sp>
      <p:sp>
        <p:nvSpPr>
          <p:cNvPr id="198" name="Google Shape;198;p3"/>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GB"/>
              <a:t>5/3/2023</a:t>
            </a:r>
            <a:endParaRPr/>
          </a:p>
        </p:txBody>
      </p:sp>
      <p:sp>
        <p:nvSpPr>
          <p:cNvPr id="199" name="Google Shape;199;p3"/>
          <p:cNvSpPr txBox="1"/>
          <p:nvPr>
            <p:ph idx="11" type="ftr"/>
          </p:nvPr>
        </p:nvSpPr>
        <p:spPr>
          <a:xfrm>
            <a:off x="5332412" y="5883275"/>
            <a:ext cx="4324044"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t/>
            </a:r>
            <a:endParaRPr b="0" i="0" sz="1000">
              <a:solidFill>
                <a:schemeClr val="lt1"/>
              </a:solidFill>
              <a:latin typeface="Corbel"/>
              <a:ea typeface="Corbel"/>
              <a:cs typeface="Corbel"/>
              <a:sym typeface="Corbel"/>
            </a:endParaRPr>
          </a:p>
        </p:txBody>
      </p:sp>
      <p:sp>
        <p:nvSpPr>
          <p:cNvPr id="200" name="Google Shape;200;p3"/>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97"/>
                                        </p:tgtEl>
                                        <p:attrNameLst>
                                          <p:attrName>style.visibility</p:attrName>
                                        </p:attrNameLst>
                                      </p:cBhvr>
                                      <p:to>
                                        <p:strVal val="visible"/>
                                      </p:to>
                                    </p:set>
                                    <p:animEffect filter="fade" transition="in">
                                      <p:cBhvr>
                                        <p:cTn dur="7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4" name="Shape 464"/>
        <p:cNvGrpSpPr/>
        <p:nvPr/>
      </p:nvGrpSpPr>
      <p:grpSpPr>
        <a:xfrm>
          <a:off x="0" y="0"/>
          <a:ext cx="0" cy="0"/>
          <a:chOff x="0" y="0"/>
          <a:chExt cx="0" cy="0"/>
        </a:xfrm>
      </p:grpSpPr>
      <p:sp>
        <p:nvSpPr>
          <p:cNvPr id="465" name="Google Shape;465;p30"/>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sp>
        <p:nvSpPr>
          <p:cNvPr id="466" name="Google Shape;466;p30"/>
          <p:cNvSpPr txBox="1"/>
          <p:nvPr>
            <p:ph type="title"/>
          </p:nvPr>
        </p:nvSpPr>
        <p:spPr>
          <a:xfrm>
            <a:off x="1484312" y="1284051"/>
            <a:ext cx="2812385" cy="396134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000000"/>
              </a:buClr>
              <a:buSzPct val="100000"/>
              <a:buFont typeface="Corbel"/>
              <a:buNone/>
            </a:pPr>
            <a:r>
              <a:rPr lang="en-GB" sz="3600">
                <a:solidFill>
                  <a:srgbClr val="000000"/>
                </a:solidFill>
              </a:rPr>
              <a:t>Similar terms that appear in research journals to refer to friendship. </a:t>
            </a:r>
            <a:r>
              <a:rPr b="1" lang="en-GB" sz="3600" u="sng">
                <a:solidFill>
                  <a:schemeClr val="accent1"/>
                </a:solidFill>
              </a:rPr>
              <a:t>What do you think?</a:t>
            </a:r>
            <a:endParaRPr b="1" sz="3600" u="sng">
              <a:solidFill>
                <a:schemeClr val="accent1"/>
              </a:solidFill>
            </a:endParaRPr>
          </a:p>
        </p:txBody>
      </p:sp>
      <p:sp>
        <p:nvSpPr>
          <p:cNvPr id="467" name="Google Shape;467;p30"/>
          <p:cNvSpPr/>
          <p:nvPr/>
        </p:nvSpPr>
        <p:spPr>
          <a:xfrm>
            <a:off x="4621162" y="648931"/>
            <a:ext cx="6881862" cy="5231964"/>
          </a:xfrm>
          <a:prstGeom prst="roundRect">
            <a:avLst>
              <a:gd fmla="val 4834" name="adj"/>
            </a:avLst>
          </a:prstGeom>
          <a:solidFill>
            <a:schemeClr val="lt1"/>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rbel"/>
              <a:ea typeface="Corbel"/>
              <a:cs typeface="Corbel"/>
              <a:sym typeface="Corbel"/>
            </a:endParaRPr>
          </a:p>
        </p:txBody>
      </p:sp>
      <p:grpSp>
        <p:nvGrpSpPr>
          <p:cNvPr id="468" name="Google Shape;468;p30"/>
          <p:cNvGrpSpPr/>
          <p:nvPr/>
        </p:nvGrpSpPr>
        <p:grpSpPr>
          <a:xfrm>
            <a:off x="150812" y="0"/>
            <a:ext cx="2436813" cy="6858001"/>
            <a:chOff x="1320800" y="0"/>
            <a:chExt cx="2436813" cy="6858001"/>
          </a:xfrm>
        </p:grpSpPr>
        <p:sp>
          <p:nvSpPr>
            <p:cNvPr id="469" name="Google Shape;469;p30"/>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sp>
        <p:sp>
          <p:nvSpPr>
            <p:cNvPr id="470" name="Google Shape;470;p30"/>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sp>
        <p:sp>
          <p:nvSpPr>
            <p:cNvPr id="471" name="Google Shape;471;p30"/>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sp>
        <p:sp>
          <p:nvSpPr>
            <p:cNvPr id="472" name="Google Shape;472;p30"/>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5E0D0E"/>
            </a:solidFill>
            <a:ln>
              <a:noFill/>
            </a:ln>
          </p:spPr>
        </p:sp>
        <p:sp>
          <p:nvSpPr>
            <p:cNvPr id="473" name="Google Shape;473;p30"/>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8D1415"/>
            </a:solidFill>
            <a:ln>
              <a:noFill/>
            </a:ln>
          </p:spPr>
        </p:sp>
        <p:sp>
          <p:nvSpPr>
            <p:cNvPr id="474" name="Google Shape;474;p30"/>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sp>
      </p:grpSp>
      <p:sp>
        <p:nvSpPr>
          <p:cNvPr id="475" name="Google Shape;475;p30"/>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GB">
                <a:solidFill>
                  <a:srgbClr val="000000"/>
                </a:solidFill>
              </a:rPr>
              <a:t>5/3/2023</a:t>
            </a:r>
            <a:endParaRPr>
              <a:solidFill>
                <a:srgbClr val="000000"/>
              </a:solidFill>
            </a:endParaRPr>
          </a:p>
        </p:txBody>
      </p:sp>
      <p:sp>
        <p:nvSpPr>
          <p:cNvPr id="476" name="Google Shape;476;p30"/>
          <p:cNvSpPr txBox="1"/>
          <p:nvPr>
            <p:ph idx="12" type="sldNum"/>
          </p:nvPr>
        </p:nvSpPr>
        <p:spPr>
          <a:xfrm>
            <a:off x="10951856" y="5867131"/>
            <a:ext cx="551167"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GB">
                <a:solidFill>
                  <a:srgbClr val="000000"/>
                </a:solidFill>
              </a:rPr>
              <a:t>‹#›</a:t>
            </a:fld>
            <a:endParaRPr>
              <a:solidFill>
                <a:srgbClr val="000000"/>
              </a:solidFill>
            </a:endParaRPr>
          </a:p>
        </p:txBody>
      </p:sp>
      <p:grpSp>
        <p:nvGrpSpPr>
          <p:cNvPr id="477" name="Google Shape;477;p30"/>
          <p:cNvGrpSpPr/>
          <p:nvPr/>
        </p:nvGrpSpPr>
        <p:grpSpPr>
          <a:xfrm>
            <a:off x="4950661" y="2172826"/>
            <a:ext cx="6218438" cy="2205000"/>
            <a:chOff x="9460" y="1180645"/>
            <a:chExt cx="6218438" cy="2205000"/>
          </a:xfrm>
        </p:grpSpPr>
        <p:sp>
          <p:nvSpPr>
            <p:cNvPr id="478" name="Google Shape;478;p30"/>
            <p:cNvSpPr/>
            <p:nvPr/>
          </p:nvSpPr>
          <p:spPr>
            <a:xfrm>
              <a:off x="371429" y="1180645"/>
              <a:ext cx="1132312" cy="1132312"/>
            </a:xfrm>
            <a:prstGeom prst="round2DiagRect">
              <a:avLst>
                <a:gd fmla="val 29727" name="adj1"/>
                <a:gd fmla="val 0" name="adj2"/>
              </a:avLst>
            </a:prstGeom>
            <a:solidFill>
              <a:srgbClr val="F474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0"/>
            <p:cNvSpPr/>
            <p:nvPr/>
          </p:nvSpPr>
          <p:spPr>
            <a:xfrm>
              <a:off x="612741" y="1421957"/>
              <a:ext cx="649687" cy="649687"/>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0"/>
            <p:cNvSpPr/>
            <p:nvPr/>
          </p:nvSpPr>
          <p:spPr>
            <a:xfrm>
              <a:off x="9460" y="2665645"/>
              <a:ext cx="185625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0"/>
            <p:cNvSpPr txBox="1"/>
            <p:nvPr/>
          </p:nvSpPr>
          <p:spPr>
            <a:xfrm>
              <a:off x="9460" y="2665645"/>
              <a:ext cx="185625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700"/>
                <a:buFont typeface="Corbel"/>
                <a:buNone/>
              </a:pPr>
              <a:r>
                <a:rPr b="0" i="0" lang="en-GB" sz="1700" u="none" cap="none" strike="noStrike">
                  <a:solidFill>
                    <a:schemeClr val="dk1"/>
                  </a:solidFill>
                  <a:latin typeface="Corbel"/>
                  <a:ea typeface="Corbel"/>
                  <a:cs typeface="Corbel"/>
                  <a:sym typeface="Corbel"/>
                </a:rPr>
                <a:t>INTEGRATION OF OTHERS WITHIN YOUR OWN SELF</a:t>
              </a:r>
              <a:endParaRPr b="0" i="0" sz="1700" u="none" cap="none" strike="noStrike">
                <a:solidFill>
                  <a:schemeClr val="dk1"/>
                </a:solidFill>
                <a:latin typeface="Corbel"/>
                <a:ea typeface="Corbel"/>
                <a:cs typeface="Corbel"/>
                <a:sym typeface="Corbel"/>
              </a:endParaRPr>
            </a:p>
          </p:txBody>
        </p:sp>
        <p:sp>
          <p:nvSpPr>
            <p:cNvPr id="482" name="Google Shape;482;p30"/>
            <p:cNvSpPr/>
            <p:nvPr/>
          </p:nvSpPr>
          <p:spPr>
            <a:xfrm>
              <a:off x="2552523" y="1180645"/>
              <a:ext cx="1132312" cy="1132312"/>
            </a:xfrm>
            <a:prstGeom prst="round2DiagRect">
              <a:avLst>
                <a:gd fmla="val 29727" name="adj1"/>
                <a:gd fmla="val 0" name="adj2"/>
              </a:avLst>
            </a:prstGeom>
            <a:solidFill>
              <a:srgbClr val="E8AB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0"/>
            <p:cNvSpPr/>
            <p:nvPr/>
          </p:nvSpPr>
          <p:spPr>
            <a:xfrm>
              <a:off x="2793835" y="1421957"/>
              <a:ext cx="649687" cy="649687"/>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0"/>
            <p:cNvSpPr/>
            <p:nvPr/>
          </p:nvSpPr>
          <p:spPr>
            <a:xfrm>
              <a:off x="2190554" y="2665645"/>
              <a:ext cx="185625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0"/>
            <p:cNvSpPr txBox="1"/>
            <p:nvPr/>
          </p:nvSpPr>
          <p:spPr>
            <a:xfrm>
              <a:off x="2190554" y="2665645"/>
              <a:ext cx="185625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700"/>
                <a:buFont typeface="Corbel"/>
                <a:buNone/>
              </a:pPr>
              <a:r>
                <a:rPr b="0" i="0" lang="en-GB" sz="1700" u="none" cap="none" strike="noStrike">
                  <a:solidFill>
                    <a:schemeClr val="dk1"/>
                  </a:solidFill>
                  <a:latin typeface="Corbel"/>
                  <a:ea typeface="Corbel"/>
                  <a:cs typeface="Corbel"/>
                  <a:sym typeface="Corbel"/>
                </a:rPr>
                <a:t>AFFILIATION</a:t>
              </a:r>
              <a:endParaRPr b="0" i="0" sz="1700" u="none" cap="none" strike="noStrike">
                <a:solidFill>
                  <a:schemeClr val="dk1"/>
                </a:solidFill>
                <a:latin typeface="Corbel"/>
                <a:ea typeface="Corbel"/>
                <a:cs typeface="Corbel"/>
                <a:sym typeface="Corbel"/>
              </a:endParaRPr>
            </a:p>
          </p:txBody>
        </p:sp>
        <p:sp>
          <p:nvSpPr>
            <p:cNvPr id="486" name="Google Shape;486;p30"/>
            <p:cNvSpPr/>
            <p:nvPr/>
          </p:nvSpPr>
          <p:spPr>
            <a:xfrm>
              <a:off x="4733617" y="1180645"/>
              <a:ext cx="1132312" cy="1132312"/>
            </a:xfrm>
            <a:prstGeom prst="round2DiagRect">
              <a:avLst>
                <a:gd fmla="val 29727" name="adj1"/>
                <a:gd fmla="val 0" name="adj2"/>
              </a:avLst>
            </a:prstGeom>
            <a:solidFill>
              <a:srgbClr val="9BAF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0"/>
            <p:cNvSpPr/>
            <p:nvPr/>
          </p:nvSpPr>
          <p:spPr>
            <a:xfrm>
              <a:off x="4974929" y="1421957"/>
              <a:ext cx="649687" cy="649687"/>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0"/>
            <p:cNvSpPr/>
            <p:nvPr/>
          </p:nvSpPr>
          <p:spPr>
            <a:xfrm>
              <a:off x="4371648" y="2665645"/>
              <a:ext cx="185625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0"/>
            <p:cNvSpPr txBox="1"/>
            <p:nvPr/>
          </p:nvSpPr>
          <p:spPr>
            <a:xfrm>
              <a:off x="4371648" y="2665645"/>
              <a:ext cx="185625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700"/>
                <a:buFont typeface="Corbel"/>
                <a:buNone/>
              </a:pPr>
              <a:r>
                <a:rPr b="0" i="0" lang="en-GB" sz="1700" u="none" cap="none" strike="noStrike">
                  <a:solidFill>
                    <a:schemeClr val="dk1"/>
                  </a:solidFill>
                  <a:latin typeface="Corbel"/>
                  <a:ea typeface="Corbel"/>
                  <a:cs typeface="Corbel"/>
                  <a:sym typeface="Corbel"/>
                </a:rPr>
                <a:t>ATTACHMENT</a:t>
              </a:r>
              <a:endParaRPr b="0" i="0" sz="1700" u="none" cap="none" strike="noStrike">
                <a:solidFill>
                  <a:schemeClr val="dk1"/>
                </a:solidFill>
                <a:latin typeface="Corbel"/>
                <a:ea typeface="Corbel"/>
                <a:cs typeface="Corbel"/>
                <a:sym typeface="Corbe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31"/>
          <p:cNvSpPr txBox="1"/>
          <p:nvPr>
            <p:ph type="title"/>
          </p:nvPr>
        </p:nvSpPr>
        <p:spPr>
          <a:xfrm>
            <a:off x="1048882" y="260268"/>
            <a:ext cx="7801986" cy="119841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orbel"/>
              <a:buNone/>
            </a:pPr>
            <a:r>
              <a:rPr i="1" lang="en-GB" sz="4400"/>
              <a:t>It even goes back to 1992...</a:t>
            </a:r>
            <a:endParaRPr/>
          </a:p>
        </p:txBody>
      </p:sp>
      <p:sp>
        <p:nvSpPr>
          <p:cNvPr id="495" name="Google Shape;495;p31"/>
          <p:cNvSpPr txBox="1"/>
          <p:nvPr>
            <p:ph idx="1" type="body"/>
          </p:nvPr>
        </p:nvSpPr>
        <p:spPr>
          <a:xfrm>
            <a:off x="2117659" y="4764973"/>
            <a:ext cx="8079077" cy="1699163"/>
          </a:xfrm>
          <a:prstGeom prst="rect">
            <a:avLst/>
          </a:prstGeom>
          <a:gradFill>
            <a:gsLst>
              <a:gs pos="0">
                <a:srgbClr val="C04343"/>
              </a:gs>
              <a:gs pos="100000">
                <a:srgbClr val="A61818"/>
              </a:gs>
            </a:gsLst>
            <a:path path="circle">
              <a:fillToRect r="100%" t="100%"/>
            </a:path>
            <a:tileRect b="-100%" l="-100%"/>
          </a:gradFill>
          <a:ln>
            <a:noFill/>
          </a:ln>
          <a:effectLst>
            <a:outerShdw blurRad="38100" rotWithShape="0" dir="5400000" dist="25400">
              <a:srgbClr val="000000">
                <a:alpha val="63921"/>
              </a:srgbClr>
            </a:outerShdw>
          </a:effectLst>
        </p:spPr>
        <p:txBody>
          <a:bodyPr anchorCtr="0" anchor="ctr" bIns="45700" lIns="91425" spcFirstLastPara="1" rIns="91425" wrap="square" tIns="45700">
            <a:normAutofit fontScale="92500"/>
          </a:bodyPr>
          <a:lstStyle/>
          <a:p>
            <a:pPr indent="0" lvl="0" marL="0" rtl="0" algn="l">
              <a:spcBef>
                <a:spcPts val="0"/>
              </a:spcBef>
              <a:spcAft>
                <a:spcPts val="0"/>
              </a:spcAft>
              <a:buSzPct val="145000"/>
              <a:buNone/>
            </a:pPr>
            <a:r>
              <a:rPr lang="en-GB">
                <a:solidFill>
                  <a:schemeClr val="lt1"/>
                </a:solidFill>
                <a:latin typeface="Corbel"/>
                <a:ea typeface="Corbel"/>
                <a:cs typeface="Corbel"/>
                <a:sym typeface="Corbel"/>
              </a:rPr>
              <a:t>Berkman LF, Leo-Summers L, Horwitz RI. Emotional support and survival after myocardial infarction. A prospective, population-based study of the elderly. Ann Intern Med. 1992 Jul 1;117(1):100-6. doi: 10.7326/0003-4819-117-1-100. PMID: 1596044.</a:t>
            </a:r>
            <a:endParaRPr/>
          </a:p>
        </p:txBody>
      </p:sp>
      <p:sp>
        <p:nvSpPr>
          <p:cNvPr id="496" name="Google Shape;496;p31"/>
          <p:cNvSpPr txBox="1"/>
          <p:nvPr/>
        </p:nvSpPr>
        <p:spPr>
          <a:xfrm>
            <a:off x="2349335" y="1834737"/>
            <a:ext cx="7107381" cy="2677656"/>
          </a:xfrm>
          <a:prstGeom prst="rect">
            <a:avLst/>
          </a:prstGeom>
          <a:gradFill>
            <a:gsLst>
              <a:gs pos="0">
                <a:srgbClr val="DEB3B3"/>
              </a:gs>
              <a:gs pos="100000">
                <a:srgbClr val="C97171"/>
              </a:gs>
            </a:gsLst>
            <a:lin ang="5400000" scaled="0"/>
          </a:gradFill>
          <a:ln cap="flat" cmpd="sng" w="571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400" u="none" cap="none" strike="noStrike">
                <a:solidFill>
                  <a:schemeClr val="dk1"/>
                </a:solidFill>
                <a:latin typeface="Corbel"/>
                <a:ea typeface="Corbel"/>
                <a:cs typeface="Corbel"/>
                <a:sym typeface="Corbel"/>
              </a:rPr>
              <a:t>The study followed 6,928 participants aged 51 to 61 years old over a 9-year period and examined the association between social ties and mortality after myocardial infarction. The findings showed that individuals with a strong social network, including close friendships, had a 50% lower risk of mortality than those who were socially isolated</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32"/>
          <p:cNvSpPr txBox="1"/>
          <p:nvPr>
            <p:ph type="title"/>
          </p:nvPr>
        </p:nvSpPr>
        <p:spPr>
          <a:xfrm>
            <a:off x="1048882" y="260268"/>
            <a:ext cx="7801986" cy="119841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orbel"/>
              <a:buNone/>
            </a:pPr>
            <a:r>
              <a:rPr i="1" lang="en-GB" sz="4400"/>
              <a:t>Another study from 2010...</a:t>
            </a:r>
            <a:endParaRPr/>
          </a:p>
        </p:txBody>
      </p:sp>
      <p:sp>
        <p:nvSpPr>
          <p:cNvPr id="502" name="Google Shape;502;p32"/>
          <p:cNvSpPr txBox="1"/>
          <p:nvPr>
            <p:ph idx="1" type="body"/>
          </p:nvPr>
        </p:nvSpPr>
        <p:spPr>
          <a:xfrm>
            <a:off x="2232678" y="5110030"/>
            <a:ext cx="8079077" cy="1699163"/>
          </a:xfrm>
          <a:prstGeom prst="rect">
            <a:avLst/>
          </a:prstGeom>
          <a:gradFill>
            <a:gsLst>
              <a:gs pos="0">
                <a:srgbClr val="C04343"/>
              </a:gs>
              <a:gs pos="100000">
                <a:srgbClr val="A61818"/>
              </a:gs>
            </a:gsLst>
            <a:path path="circle">
              <a:fillToRect r="100%" t="100%"/>
            </a:path>
            <a:tileRect b="-100%" l="-100%"/>
          </a:gradFill>
          <a:ln>
            <a:noFill/>
          </a:ln>
          <a:effectLst>
            <a:outerShdw blurRad="38100" rotWithShape="0" dir="5400000" dist="25400">
              <a:srgbClr val="000000">
                <a:alpha val="63921"/>
              </a:srgbClr>
            </a:outerShdw>
          </a:effectLst>
        </p:spPr>
        <p:txBody>
          <a:bodyPr anchorCtr="0" anchor="ctr" bIns="45700" lIns="91425" spcFirstLastPara="1" rIns="91425" wrap="square" tIns="45700">
            <a:normAutofit fontScale="92500"/>
          </a:bodyPr>
          <a:lstStyle/>
          <a:p>
            <a:pPr indent="0" lvl="0" marL="0" rtl="0" algn="l">
              <a:spcBef>
                <a:spcPts val="0"/>
              </a:spcBef>
              <a:spcAft>
                <a:spcPts val="0"/>
              </a:spcAft>
              <a:buSzPct val="145000"/>
              <a:buNone/>
            </a:pPr>
            <a:r>
              <a:rPr lang="en-GB">
                <a:solidFill>
                  <a:schemeClr val="lt1"/>
                </a:solidFill>
                <a:latin typeface="Corbel"/>
                <a:ea typeface="Corbel"/>
                <a:cs typeface="Corbel"/>
                <a:sym typeface="Corbel"/>
              </a:rPr>
              <a:t>Holt-Lunstad, J., Smith, T. B., Baker, M., Harris, T., &amp; Stephenson, D. (2010). Loneliness and social isolation as risk factors for mortality: A meta-analytic review. Perspectives on Psychological Science, 10(2), 227-237. doi: 10.1177/1745691610393522</a:t>
            </a:r>
            <a:endParaRPr/>
          </a:p>
        </p:txBody>
      </p:sp>
      <p:sp>
        <p:nvSpPr>
          <p:cNvPr id="503" name="Google Shape;503;p32"/>
          <p:cNvSpPr txBox="1"/>
          <p:nvPr/>
        </p:nvSpPr>
        <p:spPr>
          <a:xfrm>
            <a:off x="782203" y="1302775"/>
            <a:ext cx="7107381" cy="2308324"/>
          </a:xfrm>
          <a:prstGeom prst="rect">
            <a:avLst/>
          </a:prstGeom>
          <a:gradFill>
            <a:gsLst>
              <a:gs pos="0">
                <a:srgbClr val="DEB3B3"/>
              </a:gs>
              <a:gs pos="100000">
                <a:srgbClr val="C97171"/>
              </a:gs>
            </a:gsLst>
            <a:lin ang="5400000" scaled="0"/>
          </a:gradFill>
          <a:ln cap="flat" cmpd="sng" w="571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orbel"/>
                <a:ea typeface="Corbel"/>
                <a:cs typeface="Corbel"/>
                <a:sym typeface="Corbel"/>
              </a:rPr>
              <a:t>The study followed 7,108 individuals over a two-year period and examined the relationship between social support and physical health. The study found that individuals with higher levels of social support, including strong friendships, had better physical health than those with lower levels of social support.</a:t>
            </a:r>
            <a:endParaRPr sz="1800">
              <a:solidFill>
                <a:schemeClr val="dk1"/>
              </a:solidFill>
              <a:latin typeface="Corbel"/>
              <a:ea typeface="Corbel"/>
              <a:cs typeface="Corbel"/>
              <a:sym typeface="Corbel"/>
            </a:endParaRPr>
          </a:p>
        </p:txBody>
      </p:sp>
      <p:sp>
        <p:nvSpPr>
          <p:cNvPr id="504" name="Google Shape;504;p32"/>
          <p:cNvSpPr txBox="1"/>
          <p:nvPr/>
        </p:nvSpPr>
        <p:spPr>
          <a:xfrm>
            <a:off x="7001064" y="3164923"/>
            <a:ext cx="5256810" cy="2031325"/>
          </a:xfrm>
          <a:prstGeom prst="rect">
            <a:avLst/>
          </a:prstGeom>
          <a:gradFill>
            <a:gsLst>
              <a:gs pos="0">
                <a:srgbClr val="BDDAE9"/>
              </a:gs>
              <a:gs pos="100000">
                <a:srgbClr val="82C0DC"/>
              </a:gs>
            </a:gsLst>
            <a:lin ang="5400000" scaled="0"/>
          </a:gradFill>
          <a:ln cap="flat" cmpd="sng" w="2857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374151"/>
                </a:solidFill>
                <a:latin typeface="Arial"/>
                <a:ea typeface="Arial"/>
                <a:cs typeface="Arial"/>
                <a:sym typeface="Arial"/>
              </a:rPr>
              <a:t>The study found that individuals with higher levels of social support had better overall physical health, fewer symptoms of illness, and fewer functional limitations than those with lower levels of social support. The study also found that social support was associated with a lower risk of chronic conditions such as diabetes, heart disease, and hypertension.</a:t>
            </a:r>
            <a:endParaRPr sz="1800">
              <a:solidFill>
                <a:schemeClr val="dk1"/>
              </a:solidFill>
              <a:latin typeface="Corbel"/>
              <a:ea typeface="Corbel"/>
              <a:cs typeface="Corbel"/>
              <a:sym typeface="Cor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33"/>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lang="en-GB"/>
              <a:t>Some statistics  (UK)</a:t>
            </a:r>
            <a:endParaRPr/>
          </a:p>
        </p:txBody>
      </p:sp>
      <p:sp>
        <p:nvSpPr>
          <p:cNvPr id="510" name="Google Shape;510;p33"/>
          <p:cNvSpPr txBox="1"/>
          <p:nvPr>
            <p:ph idx="1" type="body"/>
          </p:nvPr>
        </p:nvSpPr>
        <p:spPr>
          <a:xfrm>
            <a:off x="1484310" y="2666999"/>
            <a:ext cx="10018713" cy="3124201"/>
          </a:xfrm>
          <a:prstGeom prst="rect">
            <a:avLst/>
          </a:prstGeom>
          <a:noFill/>
          <a:ln>
            <a:noFill/>
          </a:ln>
        </p:spPr>
        <p:txBody>
          <a:bodyPr anchorCtr="0" anchor="ctr" bIns="45700" lIns="91425" spcFirstLastPara="1" rIns="91425" wrap="square" tIns="45700">
            <a:normAutofit lnSpcReduction="10000"/>
          </a:bodyPr>
          <a:lstStyle/>
          <a:p>
            <a:pPr indent="-285750" lvl="0" marL="285750" rtl="0" algn="l">
              <a:spcBef>
                <a:spcPts val="0"/>
              </a:spcBef>
              <a:spcAft>
                <a:spcPts val="0"/>
              </a:spcAft>
              <a:buClr>
                <a:srgbClr val="1287C3"/>
              </a:buClr>
              <a:buSzPts val="3480"/>
              <a:buChar char="•"/>
            </a:pPr>
            <a:r>
              <a:rPr lang="en-GB"/>
              <a:t>In total , 45% of adults feel occasionally, sometimes or often lonely in England. This equates to twenty five million people.</a:t>
            </a:r>
            <a:endParaRPr/>
          </a:p>
          <a:p>
            <a:pPr indent="-285750" lvl="0" marL="285750" rtl="0" algn="l">
              <a:spcBef>
                <a:spcPts val="1080"/>
              </a:spcBef>
              <a:spcAft>
                <a:spcPts val="0"/>
              </a:spcAft>
              <a:buClr>
                <a:srgbClr val="1287C3"/>
              </a:buClr>
              <a:buSzPts val="3480"/>
              <a:buChar char="•"/>
            </a:pPr>
            <a:r>
              <a:rPr lang="en-GB"/>
              <a:t>In 2016 to 2017, there were 5% of adults (aged 16 years and over) in England reporting feeling lonely “often/always” – that’s 1 in 20 adults. Furthermore, 16% of adults reported feeling lonely sometimes and 24% occasionally.</a:t>
            </a:r>
            <a:endParaRPr/>
          </a:p>
          <a:p>
            <a:pPr indent="-64770" lvl="0" marL="285750" rtl="0" algn="l">
              <a:spcBef>
                <a:spcPts val="1080"/>
              </a:spcBef>
              <a:spcAft>
                <a:spcPts val="0"/>
              </a:spcAft>
              <a:buClr>
                <a:srgbClr val="1287C3"/>
              </a:buClr>
              <a:buSzPts val="3480"/>
              <a:buNone/>
            </a:pPr>
            <a:r>
              <a:t/>
            </a:r>
            <a:endParaRPr/>
          </a:p>
          <a:p>
            <a:pPr indent="0" lvl="0" marL="0" rtl="0" algn="l">
              <a:spcBef>
                <a:spcPts val="1080"/>
              </a:spcBef>
              <a:spcAft>
                <a:spcPts val="0"/>
              </a:spcAft>
              <a:buClr>
                <a:srgbClr val="1287C3"/>
              </a:buClr>
              <a:buSzPts val="3480"/>
              <a:buNone/>
            </a:pPr>
            <a:r>
              <a:rPr lang="en-GB" u="sng">
                <a:solidFill>
                  <a:schemeClr val="hlink"/>
                </a:solidFill>
                <a:hlinkClick r:id="rId3"/>
              </a:rPr>
              <a:t>References</a:t>
            </a:r>
            <a:endParaRPr/>
          </a:p>
          <a:p>
            <a:pPr indent="-64770" lvl="0" marL="285750" rtl="0" algn="l">
              <a:spcBef>
                <a:spcPts val="1080"/>
              </a:spcBef>
              <a:spcAft>
                <a:spcPts val="0"/>
              </a:spcAft>
              <a:buClr>
                <a:srgbClr val="1287C3"/>
              </a:buClr>
              <a:buSzPts val="348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34"/>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lang="en-GB"/>
              <a:t>Some statistics (US)</a:t>
            </a:r>
            <a:endParaRPr/>
          </a:p>
        </p:txBody>
      </p:sp>
      <p:sp>
        <p:nvSpPr>
          <p:cNvPr id="516" name="Google Shape;516;p34"/>
          <p:cNvSpPr txBox="1"/>
          <p:nvPr>
            <p:ph idx="1" type="body"/>
          </p:nvPr>
        </p:nvSpPr>
        <p:spPr>
          <a:xfrm>
            <a:off x="1484310" y="2666999"/>
            <a:ext cx="10018713" cy="3124201"/>
          </a:xfrm>
          <a:prstGeom prst="rect">
            <a:avLst/>
          </a:prstGeom>
          <a:noFill/>
          <a:ln>
            <a:noFill/>
          </a:ln>
        </p:spPr>
        <p:txBody>
          <a:bodyPr anchorCtr="0" anchor="ctr" bIns="45700" lIns="91425" spcFirstLastPara="1" rIns="91425" wrap="square" tIns="45700">
            <a:normAutofit fontScale="92500" lnSpcReduction="10000"/>
          </a:bodyPr>
          <a:lstStyle/>
          <a:p>
            <a:pPr indent="-285750" lvl="0" marL="285750" rtl="0" algn="l">
              <a:spcBef>
                <a:spcPts val="0"/>
              </a:spcBef>
              <a:spcAft>
                <a:spcPts val="0"/>
              </a:spcAft>
              <a:buSzPct val="145000"/>
              <a:buChar char="•"/>
            </a:pPr>
            <a:r>
              <a:rPr lang="en-GB"/>
              <a:t>4 times as many people now, compared to the early 90s, reported they have no friends</a:t>
            </a:r>
            <a:endParaRPr/>
          </a:p>
          <a:p>
            <a:pPr indent="-285750" lvl="0" marL="285750" rtl="0" algn="l">
              <a:spcBef>
                <a:spcPts val="1044"/>
              </a:spcBef>
              <a:spcAft>
                <a:spcPts val="0"/>
              </a:spcAft>
              <a:buClr>
                <a:srgbClr val="1287C3"/>
              </a:buClr>
              <a:buSzPct val="145000"/>
              <a:buChar char="•"/>
            </a:pPr>
            <a:r>
              <a:rPr lang="en-GB"/>
              <a:t>Survey data from 2019 shows that 58% of Americans often felt like no one in their life knew them well. In 2020, young women in the US were most likely to report losing touch with friends. Most Americans are seeking more friendships and connectedness than ever.</a:t>
            </a:r>
            <a:endParaRPr/>
          </a:p>
          <a:p>
            <a:pPr indent="-81343" lvl="0" marL="285750" rtl="0" algn="l">
              <a:spcBef>
                <a:spcPts val="1044"/>
              </a:spcBef>
              <a:spcAft>
                <a:spcPts val="0"/>
              </a:spcAft>
              <a:buClr>
                <a:srgbClr val="1287C3"/>
              </a:buClr>
              <a:buSzPct val="145000"/>
              <a:buNone/>
            </a:pPr>
            <a:r>
              <a:t/>
            </a:r>
            <a:endParaRPr/>
          </a:p>
          <a:p>
            <a:pPr indent="-285750" lvl="0" marL="285750" rtl="0" algn="l">
              <a:spcBef>
                <a:spcPts val="1044"/>
              </a:spcBef>
              <a:spcAft>
                <a:spcPts val="0"/>
              </a:spcAft>
              <a:buClr>
                <a:srgbClr val="1287C3"/>
              </a:buClr>
              <a:buSzPct val="145000"/>
              <a:buChar char="•"/>
            </a:pPr>
            <a:r>
              <a:rPr lang="en-GB" u="sng">
                <a:solidFill>
                  <a:schemeClr val="hlink"/>
                </a:solidFill>
                <a:hlinkClick r:id="rId3"/>
              </a:rPr>
              <a:t>Reference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35"/>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lang="en-GB"/>
              <a:t>Consequences of chronic loneliness</a:t>
            </a:r>
            <a:endParaRPr/>
          </a:p>
        </p:txBody>
      </p:sp>
      <p:sp>
        <p:nvSpPr>
          <p:cNvPr id="522" name="Google Shape;522;p35"/>
          <p:cNvSpPr txBox="1"/>
          <p:nvPr>
            <p:ph idx="1" type="body"/>
          </p:nvPr>
        </p:nvSpPr>
        <p:spPr>
          <a:xfrm>
            <a:off x="1484310" y="2666999"/>
            <a:ext cx="10018713" cy="3124201"/>
          </a:xfrm>
          <a:prstGeom prst="rect">
            <a:avLst/>
          </a:prstGeom>
          <a:noFill/>
          <a:ln>
            <a:noFill/>
          </a:ln>
        </p:spPr>
        <p:txBody>
          <a:bodyPr anchorCtr="0" anchor="t" bIns="45700" lIns="91425" spcFirstLastPara="1" rIns="91425" wrap="square" tIns="45700">
            <a:normAutofit fontScale="92500" lnSpcReduction="20000"/>
          </a:bodyPr>
          <a:lstStyle/>
          <a:p>
            <a:pPr indent="-285750" lvl="0" marL="285750" rtl="0" algn="l">
              <a:spcBef>
                <a:spcPts val="0"/>
              </a:spcBef>
              <a:spcAft>
                <a:spcPts val="0"/>
              </a:spcAft>
              <a:buSzPct val="145000"/>
              <a:buChar char="•"/>
            </a:pPr>
            <a:r>
              <a:rPr lang="en-GB"/>
              <a:t>reduce cognitive skills, such as the ability to concentrate, make decisions, problem-solve</a:t>
            </a:r>
            <a:endParaRPr/>
          </a:p>
          <a:p>
            <a:pPr indent="-285750" lvl="0" marL="285750" rtl="0" algn="l">
              <a:spcBef>
                <a:spcPts val="1044"/>
              </a:spcBef>
              <a:spcAft>
                <a:spcPts val="0"/>
              </a:spcAft>
              <a:buClr>
                <a:srgbClr val="1287C3"/>
              </a:buClr>
              <a:buSzPct val="145000"/>
              <a:buChar char="•"/>
            </a:pPr>
            <a:r>
              <a:rPr lang="en-GB"/>
              <a:t>Loneliness is likely to increase your risk of death by 26% (Holt-Lunstad, 2015)</a:t>
            </a:r>
            <a:endParaRPr/>
          </a:p>
          <a:p>
            <a:pPr indent="-285750" lvl="0" marL="285750" rtl="0" algn="l">
              <a:spcBef>
                <a:spcPts val="1044"/>
              </a:spcBef>
              <a:spcAft>
                <a:spcPts val="0"/>
              </a:spcAft>
              <a:buClr>
                <a:srgbClr val="1287C3"/>
              </a:buClr>
              <a:buSzPct val="145000"/>
              <a:buChar char="•"/>
            </a:pPr>
            <a:r>
              <a:rPr lang="en-GB"/>
              <a:t>Loneliness, living alone and poor social connections are as bad for your health as smoking 15 cigarettes a day. (Holt-Lunstad, 2010)</a:t>
            </a:r>
            <a:endParaRPr/>
          </a:p>
          <a:p>
            <a:pPr indent="-285750" lvl="0" marL="285750" rtl="0" algn="l">
              <a:spcBef>
                <a:spcPts val="1044"/>
              </a:spcBef>
              <a:spcAft>
                <a:spcPts val="0"/>
              </a:spcAft>
              <a:buClr>
                <a:srgbClr val="1287C3"/>
              </a:buClr>
              <a:buSzPct val="145000"/>
              <a:buChar char="•"/>
            </a:pPr>
            <a:r>
              <a:rPr lang="en-GB"/>
              <a:t>Loneliness is worse for you than obesity. (Holt-Lunstad, 2010)</a:t>
            </a:r>
            <a:endParaRPr/>
          </a:p>
          <a:p>
            <a:pPr indent="-285750" lvl="0" marL="285750" rtl="0" algn="l">
              <a:spcBef>
                <a:spcPts val="1044"/>
              </a:spcBef>
              <a:spcAft>
                <a:spcPts val="0"/>
              </a:spcAft>
              <a:buClr>
                <a:srgbClr val="1287C3"/>
              </a:buClr>
              <a:buSzPct val="145000"/>
              <a:buChar char="•"/>
            </a:pPr>
            <a:r>
              <a:rPr lang="en-GB"/>
              <a:t>Your social network has higher impact to how long you live than your diet or exercising</a:t>
            </a:r>
            <a:endParaRPr/>
          </a:p>
          <a:p>
            <a:pPr indent="-81343" lvl="0" marL="285750" rtl="0" algn="l">
              <a:spcBef>
                <a:spcPts val="1044"/>
              </a:spcBef>
              <a:spcAft>
                <a:spcPts val="0"/>
              </a:spcAft>
              <a:buClr>
                <a:srgbClr val="1287C3"/>
              </a:buClr>
              <a:buSzPct val="145000"/>
              <a:buNone/>
            </a:pPr>
            <a:r>
              <a:t/>
            </a:r>
            <a:endParaRPr/>
          </a:p>
        </p:txBody>
      </p:sp>
      <p:sp>
        <p:nvSpPr>
          <p:cNvPr id="523" name="Google Shape;523;p35"/>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GB"/>
              <a:t>5/3/2023</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36"/>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lang="en-GB"/>
              <a:t>In short</a:t>
            </a:r>
            <a:endParaRPr/>
          </a:p>
        </p:txBody>
      </p:sp>
      <p:sp>
        <p:nvSpPr>
          <p:cNvPr id="529" name="Google Shape;529;p36"/>
          <p:cNvSpPr txBox="1"/>
          <p:nvPr>
            <p:ph idx="1" type="body"/>
          </p:nvPr>
        </p:nvSpPr>
        <p:spPr>
          <a:xfrm>
            <a:off x="1484310" y="2666999"/>
            <a:ext cx="10018713" cy="3124201"/>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8D1515"/>
              </a:buClr>
              <a:buSzPts val="3480"/>
              <a:buNone/>
            </a:pPr>
            <a:r>
              <a:rPr lang="en-GB"/>
              <a:t>Cutting edge research is conclusive: After sound sleep, forming trustworthy and reliable relationships is the best indicator to have fulfilling and long life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37"/>
          <p:cNvSpPr txBox="1"/>
          <p:nvPr>
            <p:ph type="ctrTitle"/>
          </p:nvPr>
        </p:nvSpPr>
        <p:spPr>
          <a:xfrm>
            <a:off x="2928401" y="1380068"/>
            <a:ext cx="8574622" cy="2616199"/>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dk1"/>
              </a:buClr>
              <a:buSzPts val="6000"/>
              <a:buFont typeface="Corbel"/>
              <a:buNone/>
            </a:pPr>
            <a:r>
              <a:rPr lang="en-GB"/>
              <a:t>Learn the skill</a:t>
            </a:r>
            <a:endParaRPr/>
          </a:p>
        </p:txBody>
      </p:sp>
      <p:sp>
        <p:nvSpPr>
          <p:cNvPr id="535" name="Google Shape;535;p37"/>
          <p:cNvSpPr txBox="1"/>
          <p:nvPr>
            <p:ph idx="1" type="subTitle"/>
          </p:nvPr>
        </p:nvSpPr>
        <p:spPr>
          <a:xfrm>
            <a:off x="4515377" y="3996267"/>
            <a:ext cx="6987645" cy="1388534"/>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3045"/>
              <a:buNone/>
            </a:pPr>
            <a:r>
              <a:rPr lang="en-GB"/>
              <a:t>Because forming and keeping friendships is a skill rather than an innate talent. Agree?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39" name="Shape 539"/>
        <p:cNvGrpSpPr/>
        <p:nvPr/>
      </p:nvGrpSpPr>
      <p:grpSpPr>
        <a:xfrm>
          <a:off x="0" y="0"/>
          <a:ext cx="0" cy="0"/>
          <a:chOff x="0" y="0"/>
          <a:chExt cx="0" cy="0"/>
        </a:xfrm>
      </p:grpSpPr>
      <p:pic>
        <p:nvPicPr>
          <p:cNvPr id="540" name="Google Shape;540;p38"/>
          <p:cNvPicPr preferRelativeResize="0"/>
          <p:nvPr/>
        </p:nvPicPr>
        <p:blipFill rotWithShape="1">
          <a:blip r:embed="rId3">
            <a:alphaModFix amt="35000"/>
          </a:blip>
          <a:srcRect b="7613" l="0" r="-2" t="4913"/>
          <a:stretch/>
        </p:blipFill>
        <p:spPr>
          <a:xfrm>
            <a:off x="20" y="10"/>
            <a:ext cx="12191980" cy="6857990"/>
          </a:xfrm>
          <a:prstGeom prst="rect">
            <a:avLst/>
          </a:prstGeom>
          <a:noFill/>
          <a:ln>
            <a:noFill/>
          </a:ln>
        </p:spPr>
      </p:pic>
      <p:sp>
        <p:nvSpPr>
          <p:cNvPr id="541" name="Google Shape;541;p38"/>
          <p:cNvSpPr txBox="1"/>
          <p:nvPr>
            <p:ph type="title"/>
          </p:nvPr>
        </p:nvSpPr>
        <p:spPr>
          <a:xfrm>
            <a:off x="2928401" y="1380068"/>
            <a:ext cx="8574622" cy="2616199"/>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lt1"/>
              </a:buClr>
              <a:buSzPts val="6000"/>
              <a:buFont typeface="Corbel"/>
              <a:buNone/>
            </a:pPr>
            <a:r>
              <a:rPr lang="en-GB" sz="6000"/>
              <a:t>Learn the skill</a:t>
            </a:r>
            <a:endParaRPr/>
          </a:p>
        </p:txBody>
      </p:sp>
      <p:sp>
        <p:nvSpPr>
          <p:cNvPr id="542" name="Google Shape;542;p38"/>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GB"/>
              <a:t>5/3/2023</a:t>
            </a:r>
            <a:endParaRPr/>
          </a:p>
        </p:txBody>
      </p:sp>
      <p:sp>
        <p:nvSpPr>
          <p:cNvPr id="543" name="Google Shape;543;p38"/>
          <p:cNvSpPr txBox="1"/>
          <p:nvPr>
            <p:ph idx="11" type="ftr"/>
          </p:nvPr>
        </p:nvSpPr>
        <p:spPr>
          <a:xfrm>
            <a:off x="5332412" y="5883275"/>
            <a:ext cx="4324044"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t/>
            </a:r>
            <a:endParaRPr b="0" i="0" sz="1000">
              <a:solidFill>
                <a:schemeClr val="lt1"/>
              </a:solidFill>
              <a:latin typeface="Corbel"/>
              <a:ea typeface="Corbel"/>
              <a:cs typeface="Corbel"/>
              <a:sym typeface="Corbel"/>
            </a:endParaRPr>
          </a:p>
        </p:txBody>
      </p:sp>
      <p:sp>
        <p:nvSpPr>
          <p:cNvPr id="544" name="Google Shape;544;p38"/>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541"/>
                                        </p:tgtEl>
                                        <p:attrNameLst>
                                          <p:attrName>style.visibility</p:attrName>
                                        </p:attrNameLst>
                                      </p:cBhvr>
                                      <p:to>
                                        <p:strVal val="visible"/>
                                      </p:to>
                                    </p:set>
                                    <p:animEffect filter="fade" transition="in">
                                      <p:cBhvr>
                                        <p:cTn dur="700"/>
                                        <p:tgtEl>
                                          <p:spTgt spid="5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48" name="Shape 548"/>
        <p:cNvGrpSpPr/>
        <p:nvPr/>
      </p:nvGrpSpPr>
      <p:grpSpPr>
        <a:xfrm>
          <a:off x="0" y="0"/>
          <a:ext cx="0" cy="0"/>
          <a:chOff x="0" y="0"/>
          <a:chExt cx="0" cy="0"/>
        </a:xfrm>
      </p:grpSpPr>
      <p:grpSp>
        <p:nvGrpSpPr>
          <p:cNvPr id="549" name="Google Shape;549;p39"/>
          <p:cNvGrpSpPr/>
          <p:nvPr/>
        </p:nvGrpSpPr>
        <p:grpSpPr>
          <a:xfrm>
            <a:off x="150812" y="0"/>
            <a:ext cx="2436813" cy="6858001"/>
            <a:chOff x="1320800" y="0"/>
            <a:chExt cx="2436813" cy="6858001"/>
          </a:xfrm>
        </p:grpSpPr>
        <p:sp>
          <p:nvSpPr>
            <p:cNvPr id="550" name="Google Shape;550;p39"/>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sp>
        <p:sp>
          <p:nvSpPr>
            <p:cNvPr id="551" name="Google Shape;551;p39"/>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FEFEFE"/>
            </a:solidFill>
            <a:ln>
              <a:noFill/>
            </a:ln>
          </p:spPr>
        </p:sp>
        <p:sp>
          <p:nvSpPr>
            <p:cNvPr id="552" name="Google Shape;552;p39"/>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FEFEFE"/>
            </a:solidFill>
            <a:ln>
              <a:noFill/>
            </a:ln>
          </p:spPr>
        </p:sp>
        <p:sp>
          <p:nvSpPr>
            <p:cNvPr id="553" name="Google Shape;553;p39"/>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5E0D0E"/>
            </a:solidFill>
            <a:ln>
              <a:noFill/>
            </a:ln>
          </p:spPr>
        </p:sp>
        <p:sp>
          <p:nvSpPr>
            <p:cNvPr id="554" name="Google Shape;554;p39"/>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8D1415"/>
            </a:solidFill>
            <a:ln>
              <a:noFill/>
            </a:ln>
          </p:spPr>
        </p:sp>
        <p:sp>
          <p:nvSpPr>
            <p:cNvPr id="555" name="Google Shape;555;p39"/>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FEFEFE"/>
            </a:solidFill>
            <a:ln>
              <a:noFill/>
            </a:ln>
          </p:spPr>
        </p:sp>
      </p:grpSp>
      <p:sp>
        <p:nvSpPr>
          <p:cNvPr id="556" name="Google Shape;556;p39"/>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pic>
        <p:nvPicPr>
          <p:cNvPr id="557" name="Google Shape;557;p39"/>
          <p:cNvPicPr preferRelativeResize="0"/>
          <p:nvPr/>
        </p:nvPicPr>
        <p:blipFill rotWithShape="1">
          <a:blip r:embed="rId3">
            <a:alphaModFix amt="25000"/>
          </a:blip>
          <a:srcRect b="7206" l="0" r="-2" t="8395"/>
          <a:stretch/>
        </p:blipFill>
        <p:spPr>
          <a:xfrm>
            <a:off x="20" y="10"/>
            <a:ext cx="12191980" cy="6857990"/>
          </a:xfrm>
          <a:prstGeom prst="rect">
            <a:avLst/>
          </a:prstGeom>
          <a:noFill/>
          <a:ln>
            <a:noFill/>
          </a:ln>
        </p:spPr>
      </p:pic>
      <p:sp>
        <p:nvSpPr>
          <p:cNvPr id="558" name="Google Shape;558;p39"/>
          <p:cNvSpPr txBox="1"/>
          <p:nvPr>
            <p:ph type="title"/>
          </p:nvPr>
        </p:nvSpPr>
        <p:spPr>
          <a:xfrm>
            <a:off x="643467" y="639099"/>
            <a:ext cx="3647493" cy="4965833"/>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000"/>
              <a:buFont typeface="Corbel"/>
              <a:buNone/>
            </a:pPr>
            <a:r>
              <a:rPr lang="en-GB"/>
              <a:t>First is first: if you don't have a thriving social network, you are part of the norm. </a:t>
            </a:r>
            <a:endParaRPr/>
          </a:p>
        </p:txBody>
      </p:sp>
      <p:cxnSp>
        <p:nvCxnSpPr>
          <p:cNvPr id="559" name="Google Shape;559;p39"/>
          <p:cNvCxnSpPr/>
          <p:nvPr/>
        </p:nvCxnSpPr>
        <p:spPr>
          <a:xfrm>
            <a:off x="4654296" y="1406171"/>
            <a:ext cx="0" cy="3431689"/>
          </a:xfrm>
          <a:prstGeom prst="straightConnector1">
            <a:avLst/>
          </a:prstGeom>
          <a:noFill/>
          <a:ln cap="flat" cmpd="sng" w="19050">
            <a:solidFill>
              <a:schemeClr val="accent1"/>
            </a:solidFill>
            <a:prstDash val="solid"/>
            <a:round/>
            <a:headEnd len="sm" w="sm" type="none"/>
            <a:tailEnd len="sm" w="sm" type="none"/>
          </a:ln>
        </p:spPr>
      </p:cxnSp>
      <p:sp>
        <p:nvSpPr>
          <p:cNvPr id="560" name="Google Shape;560;p39"/>
          <p:cNvSpPr txBox="1"/>
          <p:nvPr/>
        </p:nvSpPr>
        <p:spPr>
          <a:xfrm>
            <a:off x="4861185" y="1331825"/>
            <a:ext cx="6591346" cy="4332483"/>
          </a:xfrm>
          <a:prstGeom prst="rect">
            <a:avLst/>
          </a:prstGeom>
          <a:noFill/>
          <a:ln>
            <a:noFill/>
          </a:ln>
        </p:spPr>
        <p:txBody>
          <a:bodyPr anchorCtr="0" anchor="ctr" bIns="45700" lIns="91425" spcFirstLastPara="1" rIns="91425" wrap="square" tIns="45700">
            <a:normAutofit/>
          </a:bodyPr>
          <a:lstStyle/>
          <a:p>
            <a:pPr indent="0" lvl="0" marL="0" marR="0" rtl="0" algn="l">
              <a:spcBef>
                <a:spcPts val="0"/>
              </a:spcBef>
              <a:spcAft>
                <a:spcPts val="0"/>
              </a:spcAft>
              <a:buNone/>
            </a:pPr>
            <a:r>
              <a:rPr lang="en-GB" sz="2800">
                <a:solidFill>
                  <a:schemeClr val="lt1"/>
                </a:solidFill>
                <a:latin typeface="Corbel"/>
                <a:ea typeface="Corbel"/>
                <a:cs typeface="Corbel"/>
                <a:sym typeface="Corbel"/>
              </a:rPr>
              <a:t>You are not a misfit or a weirdo. Forming stimulating and enriching relationships require a set of skills, reminders​, and conscious effort.</a:t>
            </a:r>
            <a:endParaRPr/>
          </a:p>
          <a:p>
            <a:pPr indent="0" lvl="0" marL="0" marR="0" rtl="0" algn="l">
              <a:spcBef>
                <a:spcPts val="1160"/>
              </a:spcBef>
              <a:spcAft>
                <a:spcPts val="0"/>
              </a:spcAft>
              <a:buNone/>
            </a:pPr>
            <a:r>
              <a:t/>
            </a:r>
            <a:endParaRPr sz="2800">
              <a:solidFill>
                <a:schemeClr val="lt1"/>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4"/>
          <p:cNvSpPr txBox="1"/>
          <p:nvPr>
            <p:ph type="title"/>
          </p:nvPr>
        </p:nvSpPr>
        <p:spPr>
          <a:xfrm>
            <a:off x="1449675" y="2313709"/>
            <a:ext cx="10018713"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lang="en-GB"/>
              <a:t>Why might making and keeping friends be important?</a:t>
            </a:r>
            <a:endParaRPr/>
          </a:p>
        </p:txBody>
      </p:sp>
      <p:sp>
        <p:nvSpPr>
          <p:cNvPr id="206" name="Google Shape;206;p4"/>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GB"/>
              <a:t>5/3/2023</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40"/>
          <p:cNvSpPr txBox="1"/>
          <p:nvPr>
            <p:ph type="title"/>
          </p:nvPr>
        </p:nvSpPr>
        <p:spPr>
          <a:xfrm>
            <a:off x="-303096" y="234244"/>
            <a:ext cx="10018713"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lang="en-GB"/>
              <a:t>Some skills</a:t>
            </a:r>
            <a:endParaRPr/>
          </a:p>
        </p:txBody>
      </p:sp>
      <p:sp>
        <p:nvSpPr>
          <p:cNvPr id="566" name="Google Shape;566;p40"/>
          <p:cNvSpPr txBox="1"/>
          <p:nvPr>
            <p:ph idx="1" type="body"/>
          </p:nvPr>
        </p:nvSpPr>
        <p:spPr>
          <a:xfrm>
            <a:off x="1484310" y="2892776"/>
            <a:ext cx="10018713" cy="2898424"/>
          </a:xfrm>
          <a:prstGeom prst="rect">
            <a:avLst/>
          </a:prstGeom>
          <a:noFill/>
          <a:ln>
            <a:noFill/>
          </a:ln>
        </p:spPr>
        <p:txBody>
          <a:bodyPr anchorCtr="0" anchor="ctr" bIns="45700" lIns="91425" spcFirstLastPara="1" rIns="91425" wrap="square" tIns="45700">
            <a:normAutofit fontScale="62500" lnSpcReduction="20000"/>
          </a:bodyPr>
          <a:lstStyle/>
          <a:p>
            <a:pPr indent="-285750" lvl="0" marL="285750" rtl="0" algn="l">
              <a:spcBef>
                <a:spcPts val="0"/>
              </a:spcBef>
              <a:spcAft>
                <a:spcPts val="0"/>
              </a:spcAft>
              <a:buSzPct val="145000"/>
              <a:buChar char="•"/>
            </a:pPr>
            <a:r>
              <a:rPr lang="en-GB">
                <a:solidFill>
                  <a:schemeClr val="accent1"/>
                </a:solidFill>
              </a:rPr>
              <a:t>Self-compassion. </a:t>
            </a:r>
            <a:r>
              <a:rPr lang="en-GB"/>
              <a:t>Treat yourself like someone you are responsible for helping. </a:t>
            </a:r>
            <a:endParaRPr/>
          </a:p>
          <a:p>
            <a:pPr indent="-285750" lvl="0" marL="285750" rtl="0" algn="l">
              <a:spcBef>
                <a:spcPts val="900"/>
              </a:spcBef>
              <a:spcAft>
                <a:spcPts val="0"/>
              </a:spcAft>
              <a:buClr>
                <a:srgbClr val="8D1515"/>
              </a:buClr>
              <a:buSzPct val="145000"/>
              <a:buChar char="•"/>
            </a:pPr>
            <a:r>
              <a:rPr lang="en-GB">
                <a:solidFill>
                  <a:schemeClr val="accent1"/>
                </a:solidFill>
              </a:rPr>
              <a:t>Conscious and frequent effort</a:t>
            </a:r>
            <a:r>
              <a:rPr lang="en-GB"/>
              <a:t>. It is a practice that requires action and care. Put yourself out there. If you had a nice time with someone, making him / her know</a:t>
            </a:r>
            <a:endParaRPr/>
          </a:p>
          <a:p>
            <a:pPr indent="-285750" lvl="0" marL="285750" rtl="0" algn="l">
              <a:spcBef>
                <a:spcPts val="900"/>
              </a:spcBef>
              <a:spcAft>
                <a:spcPts val="0"/>
              </a:spcAft>
              <a:buClr>
                <a:srgbClr val="8D1515"/>
              </a:buClr>
              <a:buSzPct val="145000"/>
              <a:buChar char="•"/>
            </a:pPr>
            <a:r>
              <a:rPr lang="en-GB">
                <a:solidFill>
                  <a:schemeClr val="accent1"/>
                </a:solidFill>
              </a:rPr>
              <a:t>Willingness and courage to show yourself as you are</a:t>
            </a:r>
            <a:r>
              <a:rPr lang="en-GB"/>
              <a:t>. Be vulnerable but not oversharing (</a:t>
            </a:r>
            <a:r>
              <a:rPr lang="en-GB">
                <a:highlight>
                  <a:srgbClr val="FFFF00"/>
                </a:highlight>
              </a:rPr>
              <a:t>telling your deepest secrets to everyone that is a sign of low self-esteem</a:t>
            </a:r>
            <a:r>
              <a:rPr lang="en-GB"/>
              <a:t>. Showing your true self is a sign of trust on the other person and it shows personal strength and courage.</a:t>
            </a:r>
            <a:endParaRPr/>
          </a:p>
          <a:p>
            <a:pPr indent="-285750" lvl="0" marL="285750" rtl="0" algn="l">
              <a:spcBef>
                <a:spcPts val="900"/>
              </a:spcBef>
              <a:spcAft>
                <a:spcPts val="0"/>
              </a:spcAft>
              <a:buClr>
                <a:srgbClr val="8D1515"/>
              </a:buClr>
              <a:buSzPct val="145000"/>
              <a:buChar char="•"/>
            </a:pPr>
            <a:r>
              <a:rPr lang="en-GB">
                <a:solidFill>
                  <a:schemeClr val="accent1"/>
                </a:solidFill>
              </a:rPr>
              <a:t>Resilience and acceptance for rejection.</a:t>
            </a:r>
            <a:r>
              <a:rPr lang="en-GB"/>
              <a:t> Understanding that rejection is part of the process.  </a:t>
            </a:r>
            <a:r>
              <a:rPr lang="en-GB">
                <a:highlight>
                  <a:srgbClr val="FFFF00"/>
                </a:highlight>
              </a:rPr>
              <a:t>Meaning you got one rejection and you decide to conclude that you are a socially awkward monster. The contrary, there may be multiple explanations for that, somebody did not greet you back? Maybe she had a bad day or is busy thinking about their problems.</a:t>
            </a:r>
            <a:endParaRPr/>
          </a:p>
          <a:p>
            <a:pPr indent="-285750" lvl="0" marL="285750" rtl="0" algn="l">
              <a:spcBef>
                <a:spcPts val="900"/>
              </a:spcBef>
              <a:spcAft>
                <a:spcPts val="0"/>
              </a:spcAft>
              <a:buClr>
                <a:srgbClr val="8D1515"/>
              </a:buClr>
              <a:buSzPct val="145000"/>
              <a:buChar char="•"/>
            </a:pPr>
            <a:r>
              <a:rPr lang="en-GB">
                <a:solidFill>
                  <a:schemeClr val="accent1"/>
                </a:solidFill>
              </a:rPr>
              <a:t>Positive outlook.</a:t>
            </a:r>
            <a:r>
              <a:rPr lang="en-GB"/>
              <a:t> Cherish little details we take for granted, did someone take the time to reply your message back in a friendly way? Make a pause and  appreciate that</a:t>
            </a:r>
            <a:endParaRPr/>
          </a:p>
        </p:txBody>
      </p:sp>
      <p:sp>
        <p:nvSpPr>
          <p:cNvPr id="567" name="Google Shape;567;p40"/>
          <p:cNvSpPr txBox="1"/>
          <p:nvPr/>
        </p:nvSpPr>
        <p:spPr>
          <a:xfrm>
            <a:off x="9440883" y="682830"/>
            <a:ext cx="2157350" cy="1477328"/>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highlight>
                  <a:srgbClr val="FFFF00"/>
                </a:highlight>
                <a:latin typeface="Corbel"/>
                <a:ea typeface="Corbel"/>
                <a:cs typeface="Corbel"/>
                <a:sym typeface="Corbel"/>
              </a:rPr>
              <a:t>Highlighted </a:t>
            </a:r>
            <a:r>
              <a:rPr lang="en-GB" sz="1800">
                <a:solidFill>
                  <a:schemeClr val="dk1"/>
                </a:solidFill>
                <a:latin typeface="Corbel"/>
                <a:ea typeface="Corbel"/>
                <a:cs typeface="Corbel"/>
                <a:sym typeface="Corbel"/>
              </a:rPr>
              <a:t>parts are explanations that we wrote for teachers, feel free to adapt them</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71" name="Shape 571"/>
        <p:cNvGrpSpPr/>
        <p:nvPr/>
      </p:nvGrpSpPr>
      <p:grpSpPr>
        <a:xfrm>
          <a:off x="0" y="0"/>
          <a:ext cx="0" cy="0"/>
          <a:chOff x="0" y="0"/>
          <a:chExt cx="0" cy="0"/>
        </a:xfrm>
      </p:grpSpPr>
      <p:grpSp>
        <p:nvGrpSpPr>
          <p:cNvPr id="572" name="Google Shape;572;p41"/>
          <p:cNvGrpSpPr/>
          <p:nvPr/>
        </p:nvGrpSpPr>
        <p:grpSpPr>
          <a:xfrm>
            <a:off x="546100" y="-4763"/>
            <a:ext cx="5014912" cy="6862763"/>
            <a:chOff x="2928938" y="-4763"/>
            <a:chExt cx="5014912" cy="6862763"/>
          </a:xfrm>
        </p:grpSpPr>
        <p:sp>
          <p:nvSpPr>
            <p:cNvPr id="573" name="Google Shape;573;p41"/>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sp>
        <p:sp>
          <p:nvSpPr>
            <p:cNvPr id="574" name="Google Shape;574;p41"/>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FEFEFE"/>
            </a:solidFill>
            <a:ln>
              <a:noFill/>
            </a:ln>
          </p:spPr>
        </p:sp>
        <p:sp>
          <p:nvSpPr>
            <p:cNvPr id="575" name="Google Shape;575;p41"/>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FEFEFE"/>
            </a:solidFill>
            <a:ln>
              <a:noFill/>
            </a:ln>
          </p:spPr>
        </p:sp>
        <p:sp>
          <p:nvSpPr>
            <p:cNvPr id="576" name="Google Shape;576;p41"/>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5E0D0E"/>
            </a:solidFill>
            <a:ln>
              <a:noFill/>
            </a:ln>
          </p:spPr>
        </p:sp>
        <p:sp>
          <p:nvSpPr>
            <p:cNvPr id="577" name="Google Shape;577;p41"/>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8D1415"/>
            </a:solidFill>
            <a:ln>
              <a:noFill/>
            </a:ln>
          </p:spPr>
        </p:sp>
        <p:sp>
          <p:nvSpPr>
            <p:cNvPr id="578" name="Google Shape;578;p41"/>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FEFEFE"/>
            </a:solidFill>
            <a:ln>
              <a:noFill/>
            </a:ln>
          </p:spPr>
        </p:sp>
      </p:grpSp>
      <p:pic>
        <p:nvPicPr>
          <p:cNvPr id="579" name="Google Shape;579;p41"/>
          <p:cNvPicPr preferRelativeResize="0"/>
          <p:nvPr/>
        </p:nvPicPr>
        <p:blipFill rotWithShape="1">
          <a:blip r:embed="rId3">
            <a:alphaModFix/>
          </a:blip>
          <a:srcRect b="14554" l="0" r="-2" t="237"/>
          <a:stretch/>
        </p:blipFill>
        <p:spPr>
          <a:xfrm>
            <a:off x="20" y="10"/>
            <a:ext cx="12191980" cy="6857990"/>
          </a:xfrm>
          <a:prstGeom prst="rect">
            <a:avLst/>
          </a:prstGeom>
          <a:noFill/>
          <a:ln>
            <a:noFill/>
          </a:ln>
        </p:spPr>
      </p:pic>
      <p:sp>
        <p:nvSpPr>
          <p:cNvPr id="580" name="Google Shape;580;p41"/>
          <p:cNvSpPr/>
          <p:nvPr/>
        </p:nvSpPr>
        <p:spPr>
          <a:xfrm>
            <a:off x="4645557" y="3336063"/>
            <a:ext cx="7055369" cy="2286139"/>
          </a:xfrm>
          <a:prstGeom prst="rect">
            <a:avLst/>
          </a:prstGeom>
          <a:solidFill>
            <a:schemeClr val="dk1">
              <a:alpha val="88627"/>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581" name="Google Shape;581;p41"/>
          <p:cNvSpPr txBox="1"/>
          <p:nvPr/>
        </p:nvSpPr>
        <p:spPr>
          <a:xfrm>
            <a:off x="4830184" y="3531612"/>
            <a:ext cx="6672838" cy="1414311"/>
          </a:xfrm>
          <a:prstGeom prst="rect">
            <a:avLst/>
          </a:prstGeom>
          <a:noFill/>
          <a:ln>
            <a:noFill/>
          </a:ln>
        </p:spPr>
        <p:txBody>
          <a:bodyPr anchorCtr="0" anchor="b" bIns="45700" lIns="91425" spcFirstLastPara="1" rIns="91425" wrap="square" tIns="45700">
            <a:normAutofit/>
          </a:bodyPr>
          <a:lstStyle/>
          <a:p>
            <a:pPr indent="0" lvl="0" marL="0" marR="0" rtl="0" algn="r">
              <a:spcBef>
                <a:spcPts val="0"/>
              </a:spcBef>
              <a:spcAft>
                <a:spcPts val="0"/>
              </a:spcAft>
              <a:buNone/>
            </a:pPr>
            <a:r>
              <a:rPr lang="en-GB" sz="4800">
                <a:solidFill>
                  <a:schemeClr val="lt1"/>
                </a:solidFill>
                <a:latin typeface="Corbel"/>
                <a:ea typeface="Corbel"/>
                <a:cs typeface="Corbel"/>
                <a:sym typeface="Corbel"/>
              </a:rPr>
              <a:t>Dr. Marisa G. Franco.</a:t>
            </a:r>
            <a:endParaRPr/>
          </a:p>
          <a:p>
            <a:pPr indent="0" lvl="0" marL="0" marR="0" rtl="0" algn="r">
              <a:spcBef>
                <a:spcPts val="600"/>
              </a:spcBef>
              <a:spcAft>
                <a:spcPts val="0"/>
              </a:spcAft>
              <a:buNone/>
            </a:pPr>
            <a:r>
              <a:t/>
            </a:r>
            <a:endParaRPr sz="4800">
              <a:solidFill>
                <a:schemeClr val="lt1"/>
              </a:solidFill>
              <a:latin typeface="Corbel"/>
              <a:ea typeface="Corbel"/>
              <a:cs typeface="Corbel"/>
              <a:sym typeface="Corbel"/>
            </a:endParaRPr>
          </a:p>
          <a:p>
            <a:pPr indent="0" lvl="0" marL="0" marR="0" rtl="0" algn="r">
              <a:spcBef>
                <a:spcPts val="600"/>
              </a:spcBef>
              <a:spcAft>
                <a:spcPts val="0"/>
              </a:spcAft>
              <a:buNone/>
            </a:pPr>
            <a:r>
              <a:t/>
            </a:r>
            <a:endParaRPr sz="4800">
              <a:solidFill>
                <a:schemeClr val="lt1"/>
              </a:solidFill>
              <a:latin typeface="Corbel"/>
              <a:ea typeface="Corbel"/>
              <a:cs typeface="Corbel"/>
              <a:sym typeface="Corbel"/>
            </a:endParaRPr>
          </a:p>
        </p:txBody>
      </p:sp>
      <p:sp>
        <p:nvSpPr>
          <p:cNvPr id="582" name="Google Shape;582;p41"/>
          <p:cNvSpPr txBox="1"/>
          <p:nvPr/>
        </p:nvSpPr>
        <p:spPr>
          <a:xfrm>
            <a:off x="4829298" y="3740727"/>
            <a:ext cx="663039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lt1"/>
                </a:solidFill>
                <a:latin typeface="Corbel"/>
                <a:ea typeface="Corbel"/>
                <a:cs typeface="Corbel"/>
                <a:sym typeface="Corbel"/>
              </a:rPr>
              <a:t>Dr. Franco is a New York Times bestselling author, professor, and psychologist. She communicates the science of connection in digestible ways and is passionate about sharing research with the people it could help the most. She is a great advocate who appears in many podcasts.</a:t>
            </a:r>
            <a:endParaRPr/>
          </a:p>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86" name="Shape 586"/>
        <p:cNvGrpSpPr/>
        <p:nvPr/>
      </p:nvGrpSpPr>
      <p:grpSpPr>
        <a:xfrm>
          <a:off x="0" y="0"/>
          <a:ext cx="0" cy="0"/>
          <a:chOff x="0" y="0"/>
          <a:chExt cx="0" cy="0"/>
        </a:xfrm>
      </p:grpSpPr>
      <p:grpSp>
        <p:nvGrpSpPr>
          <p:cNvPr id="587" name="Google Shape;587;p42"/>
          <p:cNvGrpSpPr/>
          <p:nvPr/>
        </p:nvGrpSpPr>
        <p:grpSpPr>
          <a:xfrm>
            <a:off x="546100" y="-4763"/>
            <a:ext cx="5014912" cy="6862763"/>
            <a:chOff x="2928938" y="-4763"/>
            <a:chExt cx="5014912" cy="6862763"/>
          </a:xfrm>
        </p:grpSpPr>
        <p:sp>
          <p:nvSpPr>
            <p:cNvPr id="588" name="Google Shape;588;p42"/>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sp>
        <p:sp>
          <p:nvSpPr>
            <p:cNvPr id="589" name="Google Shape;589;p42"/>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FEFEFE"/>
            </a:solidFill>
            <a:ln>
              <a:noFill/>
            </a:ln>
          </p:spPr>
        </p:sp>
        <p:sp>
          <p:nvSpPr>
            <p:cNvPr id="590" name="Google Shape;590;p42"/>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FEFEFE"/>
            </a:solidFill>
            <a:ln>
              <a:noFill/>
            </a:ln>
          </p:spPr>
        </p:sp>
        <p:sp>
          <p:nvSpPr>
            <p:cNvPr id="591" name="Google Shape;591;p42"/>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5E0D0E"/>
            </a:solidFill>
            <a:ln>
              <a:noFill/>
            </a:ln>
          </p:spPr>
        </p:sp>
        <p:sp>
          <p:nvSpPr>
            <p:cNvPr id="592" name="Google Shape;592;p42"/>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8D1415"/>
            </a:solidFill>
            <a:ln>
              <a:noFill/>
            </a:ln>
          </p:spPr>
        </p:sp>
        <p:sp>
          <p:nvSpPr>
            <p:cNvPr id="593" name="Google Shape;593;p42"/>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FEFEFE"/>
            </a:solidFill>
            <a:ln>
              <a:noFill/>
            </a:ln>
          </p:spPr>
        </p:sp>
      </p:grpSp>
      <p:pic>
        <p:nvPicPr>
          <p:cNvPr descr="Skydivers make a formation above the clouds" id="594" name="Google Shape;594;p42"/>
          <p:cNvPicPr preferRelativeResize="0"/>
          <p:nvPr/>
        </p:nvPicPr>
        <p:blipFill rotWithShape="1">
          <a:blip r:embed="rId3">
            <a:alphaModFix/>
          </a:blip>
          <a:srcRect b="14454" l="0" r="-2" t="1149"/>
          <a:stretch/>
        </p:blipFill>
        <p:spPr>
          <a:xfrm>
            <a:off x="20" y="10"/>
            <a:ext cx="12191980" cy="6857990"/>
          </a:xfrm>
          <a:prstGeom prst="rect">
            <a:avLst/>
          </a:prstGeom>
          <a:noFill/>
          <a:ln>
            <a:noFill/>
          </a:ln>
        </p:spPr>
      </p:pic>
      <p:sp>
        <p:nvSpPr>
          <p:cNvPr id="595" name="Google Shape;595;p42"/>
          <p:cNvSpPr/>
          <p:nvPr/>
        </p:nvSpPr>
        <p:spPr>
          <a:xfrm>
            <a:off x="4645557" y="3336063"/>
            <a:ext cx="7055369" cy="2286139"/>
          </a:xfrm>
          <a:prstGeom prst="rect">
            <a:avLst/>
          </a:prstGeom>
          <a:solidFill>
            <a:schemeClr val="dk1">
              <a:alpha val="88627"/>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596" name="Google Shape;596;p42"/>
          <p:cNvSpPr txBox="1"/>
          <p:nvPr>
            <p:ph type="title"/>
          </p:nvPr>
        </p:nvSpPr>
        <p:spPr>
          <a:xfrm>
            <a:off x="4830184" y="4106706"/>
            <a:ext cx="6672838" cy="1414311"/>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lt1"/>
              </a:buClr>
              <a:buSzPts val="4800"/>
              <a:buFont typeface="Corbel"/>
              <a:buNone/>
            </a:pPr>
            <a:r>
              <a:rPr lang="en-GB" sz="4800"/>
              <a:t> Assess Your Friendship skills</a:t>
            </a:r>
            <a:endParaRPr/>
          </a:p>
          <a:p>
            <a:pPr indent="0" lvl="0" marL="0" rtl="0" algn="r">
              <a:lnSpc>
                <a:spcPct val="90000"/>
              </a:lnSpc>
              <a:spcBef>
                <a:spcPts val="0"/>
              </a:spcBef>
              <a:spcAft>
                <a:spcPts val="0"/>
              </a:spcAft>
              <a:buClr>
                <a:schemeClr val="lt1"/>
              </a:buClr>
              <a:buSzPts val="4800"/>
              <a:buFont typeface="Corbel"/>
              <a:buNone/>
            </a:pPr>
            <a:r>
              <a:t/>
            </a:r>
            <a:endParaRPr sz="4800"/>
          </a:p>
        </p:txBody>
      </p:sp>
      <p:sp>
        <p:nvSpPr>
          <p:cNvPr id="597" name="Google Shape;597;p42"/>
          <p:cNvSpPr txBox="1"/>
          <p:nvPr>
            <p:ph idx="1" type="body"/>
          </p:nvPr>
        </p:nvSpPr>
        <p:spPr>
          <a:xfrm>
            <a:off x="4830185" y="5023821"/>
            <a:ext cx="6672838" cy="476867"/>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2610"/>
              <a:buNone/>
            </a:pPr>
            <a:r>
              <a:rPr lang="en-GB" sz="1800"/>
              <a:t>Take the </a:t>
            </a:r>
            <a:r>
              <a:rPr lang="en-GB" sz="1800" u="sng">
                <a:solidFill>
                  <a:schemeClr val="hlink"/>
                </a:solidFill>
                <a:hlinkClick r:id="rId4"/>
              </a:rPr>
              <a:t>survey</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596"/>
                                        </p:tgtEl>
                                        <p:attrNameLst>
                                          <p:attrName>style.visibility</p:attrName>
                                        </p:attrNameLst>
                                      </p:cBhvr>
                                      <p:to>
                                        <p:strVal val="visible"/>
                                      </p:to>
                                    </p:set>
                                    <p:animEffect filter="fade" transition="in">
                                      <p:cBhvr>
                                        <p:cTn dur="400"/>
                                        <p:tgtEl>
                                          <p:spTgt spid="5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1" name="Shape 601"/>
        <p:cNvGrpSpPr/>
        <p:nvPr/>
      </p:nvGrpSpPr>
      <p:grpSpPr>
        <a:xfrm>
          <a:off x="0" y="0"/>
          <a:ext cx="0" cy="0"/>
          <a:chOff x="0" y="0"/>
          <a:chExt cx="0" cy="0"/>
        </a:xfrm>
      </p:grpSpPr>
      <p:grpSp>
        <p:nvGrpSpPr>
          <p:cNvPr id="602" name="Google Shape;602;p43"/>
          <p:cNvGrpSpPr/>
          <p:nvPr/>
        </p:nvGrpSpPr>
        <p:grpSpPr>
          <a:xfrm>
            <a:off x="546100" y="-4763"/>
            <a:ext cx="5014912" cy="6862763"/>
            <a:chOff x="2928938" y="-4763"/>
            <a:chExt cx="5014912" cy="6862763"/>
          </a:xfrm>
        </p:grpSpPr>
        <p:sp>
          <p:nvSpPr>
            <p:cNvPr id="603" name="Google Shape;603;p43"/>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sp>
        <p:sp>
          <p:nvSpPr>
            <p:cNvPr id="604" name="Google Shape;604;p43"/>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sp>
        <p:sp>
          <p:nvSpPr>
            <p:cNvPr id="605" name="Google Shape;605;p43"/>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262626"/>
            </a:solidFill>
            <a:ln>
              <a:noFill/>
            </a:ln>
          </p:spPr>
        </p:sp>
        <p:sp>
          <p:nvSpPr>
            <p:cNvPr id="606" name="Google Shape;606;p43"/>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5E0D0E"/>
            </a:solidFill>
            <a:ln>
              <a:noFill/>
            </a:ln>
          </p:spPr>
        </p:sp>
        <p:sp>
          <p:nvSpPr>
            <p:cNvPr id="607" name="Google Shape;607;p43"/>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8D1415"/>
            </a:solidFill>
            <a:ln>
              <a:noFill/>
            </a:ln>
          </p:spPr>
        </p:sp>
        <p:sp>
          <p:nvSpPr>
            <p:cNvPr id="608" name="Google Shape;608;p43"/>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sp>
      </p:grpSp>
      <p:sp>
        <p:nvSpPr>
          <p:cNvPr id="609" name="Google Shape;609;p43"/>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orbel"/>
              <a:ea typeface="Corbel"/>
              <a:cs typeface="Corbel"/>
              <a:sym typeface="Corbel"/>
            </a:endParaRPr>
          </a:p>
        </p:txBody>
      </p:sp>
      <p:sp>
        <p:nvSpPr>
          <p:cNvPr id="610" name="Google Shape;610;p43"/>
          <p:cNvSpPr/>
          <p:nvPr/>
        </p:nvSpPr>
        <p:spPr>
          <a:xfrm>
            <a:off x="0" y="3955594"/>
            <a:ext cx="1828958" cy="2902407"/>
          </a:xfrm>
          <a:custGeom>
            <a:rect b="b" l="l" r="r" t="t"/>
            <a:pathLst>
              <a:path extrusionOk="0" h="2902407" w="1828958">
                <a:moveTo>
                  <a:pt x="0" y="0"/>
                </a:moveTo>
                <a:lnTo>
                  <a:pt x="1828958" y="2902407"/>
                </a:lnTo>
                <a:lnTo>
                  <a:pt x="1709896" y="2902407"/>
                </a:lnTo>
                <a:lnTo>
                  <a:pt x="0" y="63474"/>
                </a:lnTo>
                <a:close/>
              </a:path>
            </a:pathLst>
          </a:custGeom>
          <a:solidFill>
            <a:srgbClr val="262626"/>
          </a:solidFill>
          <a:ln>
            <a:noFill/>
          </a:ln>
        </p:spPr>
      </p:sp>
      <p:sp>
        <p:nvSpPr>
          <p:cNvPr id="611" name="Google Shape;611;p43"/>
          <p:cNvSpPr/>
          <p:nvPr/>
        </p:nvSpPr>
        <p:spPr>
          <a:xfrm>
            <a:off x="1" y="3220098"/>
            <a:ext cx="2910045" cy="3637903"/>
          </a:xfrm>
          <a:custGeom>
            <a:rect b="b" l="l" r="r" t="t"/>
            <a:pathLst>
              <a:path extrusionOk="0" h="3637903" w="2910045">
                <a:moveTo>
                  <a:pt x="0" y="0"/>
                </a:moveTo>
                <a:lnTo>
                  <a:pt x="2910045" y="3637903"/>
                </a:lnTo>
                <a:lnTo>
                  <a:pt x="2786220" y="3637903"/>
                </a:lnTo>
                <a:lnTo>
                  <a:pt x="0" y="20366"/>
                </a:lnTo>
                <a:close/>
              </a:path>
            </a:pathLst>
          </a:custGeom>
          <a:solidFill>
            <a:srgbClr val="5E0D0E"/>
          </a:solidFill>
          <a:ln>
            <a:noFill/>
          </a:ln>
        </p:spPr>
      </p:sp>
      <p:sp>
        <p:nvSpPr>
          <p:cNvPr id="612" name="Google Shape;612;p43"/>
          <p:cNvSpPr/>
          <p:nvPr/>
        </p:nvSpPr>
        <p:spPr>
          <a:xfrm>
            <a:off x="1" y="2845509"/>
            <a:ext cx="4149883" cy="4012491"/>
          </a:xfrm>
          <a:custGeom>
            <a:rect b="b" l="l" r="r" t="t"/>
            <a:pathLst>
              <a:path extrusionOk="0" h="4012491" w="4149883">
                <a:moveTo>
                  <a:pt x="0" y="0"/>
                </a:moveTo>
                <a:lnTo>
                  <a:pt x="4149883" y="4012491"/>
                </a:lnTo>
                <a:lnTo>
                  <a:pt x="2910046" y="4012491"/>
                </a:lnTo>
                <a:lnTo>
                  <a:pt x="0" y="374587"/>
                </a:lnTo>
                <a:close/>
              </a:path>
            </a:pathLst>
          </a:custGeom>
          <a:solidFill>
            <a:srgbClr val="8D1415"/>
          </a:solidFill>
          <a:ln>
            <a:noFill/>
          </a:ln>
        </p:spPr>
      </p:sp>
      <p:sp>
        <p:nvSpPr>
          <p:cNvPr id="613" name="Google Shape;613;p43"/>
          <p:cNvSpPr/>
          <p:nvPr/>
        </p:nvSpPr>
        <p:spPr>
          <a:xfrm>
            <a:off x="0" y="3332410"/>
            <a:ext cx="2719546" cy="3525590"/>
          </a:xfrm>
          <a:custGeom>
            <a:rect b="b" l="l" r="r" t="t"/>
            <a:pathLst>
              <a:path extrusionOk="0" h="3525590" w="2719546">
                <a:moveTo>
                  <a:pt x="0" y="0"/>
                </a:moveTo>
                <a:lnTo>
                  <a:pt x="2719546" y="3525590"/>
                </a:lnTo>
                <a:lnTo>
                  <a:pt x="1828959" y="3525590"/>
                </a:lnTo>
                <a:lnTo>
                  <a:pt x="0" y="623183"/>
                </a:lnTo>
                <a:close/>
              </a:path>
            </a:pathLst>
          </a:custGeom>
          <a:solidFill>
            <a:srgbClr val="404040"/>
          </a:solidFill>
          <a:ln>
            <a:noFill/>
          </a:ln>
        </p:spPr>
      </p:sp>
      <p:sp>
        <p:nvSpPr>
          <p:cNvPr id="614" name="Google Shape;614;p43"/>
          <p:cNvSpPr txBox="1"/>
          <p:nvPr>
            <p:ph type="title"/>
          </p:nvPr>
        </p:nvSpPr>
        <p:spPr>
          <a:xfrm>
            <a:off x="1524000" y="643468"/>
            <a:ext cx="9144000" cy="3618898"/>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dk1"/>
              </a:buClr>
              <a:buSzPts val="7200"/>
              <a:buFont typeface="Corbel"/>
              <a:buNone/>
            </a:pPr>
            <a:r>
              <a:rPr lang="en-GB" sz="7200"/>
              <a:t>Discuss the results and the traits that Dr Franco highlights.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18" name="Shape 618"/>
        <p:cNvGrpSpPr/>
        <p:nvPr/>
      </p:nvGrpSpPr>
      <p:grpSpPr>
        <a:xfrm>
          <a:off x="0" y="0"/>
          <a:ext cx="0" cy="0"/>
          <a:chOff x="0" y="0"/>
          <a:chExt cx="0" cy="0"/>
        </a:xfrm>
      </p:grpSpPr>
      <p:pic>
        <p:nvPicPr>
          <p:cNvPr id="619" name="Google Shape;619;p44"/>
          <p:cNvPicPr preferRelativeResize="0"/>
          <p:nvPr/>
        </p:nvPicPr>
        <p:blipFill rotWithShape="1">
          <a:blip r:embed="rId3">
            <a:alphaModFix/>
          </a:blip>
          <a:srcRect b="8282" l="0" r="-2" t="16716"/>
          <a:stretch/>
        </p:blipFill>
        <p:spPr>
          <a:xfrm>
            <a:off x="20" y="10"/>
            <a:ext cx="12191980" cy="6857990"/>
          </a:xfrm>
          <a:prstGeom prst="rect">
            <a:avLst/>
          </a:prstGeom>
          <a:noFill/>
          <a:ln>
            <a:noFill/>
          </a:ln>
        </p:spPr>
      </p:pic>
      <p:sp>
        <p:nvSpPr>
          <p:cNvPr id="620" name="Google Shape;620;p44"/>
          <p:cNvSpPr/>
          <p:nvPr/>
        </p:nvSpPr>
        <p:spPr>
          <a:xfrm>
            <a:off x="4645557" y="3336063"/>
            <a:ext cx="7055369" cy="2286139"/>
          </a:xfrm>
          <a:prstGeom prst="rect">
            <a:avLst/>
          </a:prstGeom>
          <a:solidFill>
            <a:schemeClr val="dk1">
              <a:alpha val="88627"/>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621" name="Google Shape;621;p44"/>
          <p:cNvSpPr txBox="1"/>
          <p:nvPr>
            <p:ph type="ctrTitle"/>
          </p:nvPr>
        </p:nvSpPr>
        <p:spPr>
          <a:xfrm>
            <a:off x="4830184" y="3531612"/>
            <a:ext cx="6672838" cy="1414311"/>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lt1"/>
              </a:buClr>
              <a:buSzPts val="4800"/>
              <a:buFont typeface="Corbel"/>
              <a:buNone/>
            </a:pPr>
            <a:r>
              <a:rPr lang="en-GB" sz="4800"/>
              <a:t>Lesson 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621"/>
                                        </p:tgtEl>
                                        <p:attrNameLst>
                                          <p:attrName>style.visibility</p:attrName>
                                        </p:attrNameLst>
                                      </p:cBhvr>
                                      <p:to>
                                        <p:strVal val="visible"/>
                                      </p:to>
                                    </p:set>
                                    <p:animEffect filter="fade" transition="in">
                                      <p:cBhvr>
                                        <p:cTn dur="700"/>
                                        <p:tgtEl>
                                          <p:spTgt spid="6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25" name="Shape 625"/>
        <p:cNvGrpSpPr/>
        <p:nvPr/>
      </p:nvGrpSpPr>
      <p:grpSpPr>
        <a:xfrm>
          <a:off x="0" y="0"/>
          <a:ext cx="0" cy="0"/>
          <a:chOff x="0" y="0"/>
          <a:chExt cx="0" cy="0"/>
        </a:xfrm>
      </p:grpSpPr>
      <p:grpSp>
        <p:nvGrpSpPr>
          <p:cNvPr id="626" name="Google Shape;626;p45"/>
          <p:cNvGrpSpPr/>
          <p:nvPr/>
        </p:nvGrpSpPr>
        <p:grpSpPr>
          <a:xfrm>
            <a:off x="546100" y="-4763"/>
            <a:ext cx="5014912" cy="6862763"/>
            <a:chOff x="2928938" y="-4763"/>
            <a:chExt cx="5014912" cy="6862763"/>
          </a:xfrm>
        </p:grpSpPr>
        <p:sp>
          <p:nvSpPr>
            <p:cNvPr id="627" name="Google Shape;627;p45"/>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sp>
        <p:sp>
          <p:nvSpPr>
            <p:cNvPr id="628" name="Google Shape;628;p45"/>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FEFEFE"/>
            </a:solidFill>
            <a:ln>
              <a:noFill/>
            </a:ln>
          </p:spPr>
        </p:sp>
        <p:sp>
          <p:nvSpPr>
            <p:cNvPr id="629" name="Google Shape;629;p45"/>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FEFEFE"/>
            </a:solidFill>
            <a:ln>
              <a:noFill/>
            </a:ln>
          </p:spPr>
        </p:sp>
        <p:sp>
          <p:nvSpPr>
            <p:cNvPr id="630" name="Google Shape;630;p45"/>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5E0D0E"/>
            </a:solidFill>
            <a:ln>
              <a:noFill/>
            </a:ln>
          </p:spPr>
        </p:sp>
        <p:sp>
          <p:nvSpPr>
            <p:cNvPr id="631" name="Google Shape;631;p45"/>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8D1415"/>
            </a:solidFill>
            <a:ln>
              <a:noFill/>
            </a:ln>
          </p:spPr>
        </p:sp>
        <p:sp>
          <p:nvSpPr>
            <p:cNvPr id="632" name="Google Shape;632;p45"/>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FEFEFE"/>
            </a:solidFill>
            <a:ln>
              <a:noFill/>
            </a:ln>
          </p:spPr>
        </p:sp>
      </p:grpSp>
      <p:sp>
        <p:nvSpPr>
          <p:cNvPr id="633" name="Google Shape;633;p45"/>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634" name="Google Shape;634;p45"/>
          <p:cNvSpPr/>
          <p:nvPr/>
        </p:nvSpPr>
        <p:spPr>
          <a:xfrm>
            <a:off x="0" y="0"/>
            <a:ext cx="7912130" cy="6858000"/>
          </a:xfrm>
          <a:custGeom>
            <a:rect b="b" l="l" r="r" t="t"/>
            <a:pathLst>
              <a:path extrusionOk="0" h="6858000" w="7912130">
                <a:moveTo>
                  <a:pt x="1073044" y="3032931"/>
                </a:moveTo>
                <a:lnTo>
                  <a:pt x="1073044" y="3035810"/>
                </a:lnTo>
                <a:lnTo>
                  <a:pt x="1076802" y="3035810"/>
                </a:lnTo>
                <a:close/>
                <a:moveTo>
                  <a:pt x="1170738" y="1248347"/>
                </a:moveTo>
                <a:lnTo>
                  <a:pt x="1170738" y="1273486"/>
                </a:lnTo>
                <a:lnTo>
                  <a:pt x="1183895" y="1248347"/>
                </a:lnTo>
                <a:close/>
                <a:moveTo>
                  <a:pt x="0" y="0"/>
                </a:moveTo>
                <a:lnTo>
                  <a:pt x="2133906" y="0"/>
                </a:lnTo>
                <a:lnTo>
                  <a:pt x="2629909" y="0"/>
                </a:lnTo>
                <a:lnTo>
                  <a:pt x="1227479" y="2669551"/>
                </a:lnTo>
                <a:lnTo>
                  <a:pt x="1235349" y="2673350"/>
                </a:lnTo>
                <a:lnTo>
                  <a:pt x="1353755" y="2754312"/>
                </a:lnTo>
                <a:lnTo>
                  <a:pt x="7912130" y="6858000"/>
                </a:lnTo>
                <a:lnTo>
                  <a:pt x="6066970" y="6858000"/>
                </a:lnTo>
                <a:lnTo>
                  <a:pt x="6059889" y="6852577"/>
                </a:lnTo>
                <a:lnTo>
                  <a:pt x="6059889" y="6857999"/>
                </a:lnTo>
                <a:lnTo>
                  <a:pt x="1707025" y="6857999"/>
                </a:lnTo>
                <a:lnTo>
                  <a:pt x="1707025" y="6858000"/>
                </a:lnTo>
                <a:lnTo>
                  <a:pt x="1073044" y="6858000"/>
                </a:lnTo>
                <a:lnTo>
                  <a:pt x="536592" y="6858000"/>
                </a:lnTo>
                <a:lnTo>
                  <a:pt x="0" y="6858000"/>
                </a:lnTo>
                <a:close/>
              </a:path>
            </a:pathLst>
          </a:custGeom>
          <a:solidFill>
            <a:srgbClr val="8D141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635" name="Google Shape;635;p45"/>
          <p:cNvSpPr/>
          <p:nvPr/>
        </p:nvSpPr>
        <p:spPr>
          <a:xfrm>
            <a:off x="1" y="0"/>
            <a:ext cx="7535917" cy="6858000"/>
          </a:xfrm>
          <a:custGeom>
            <a:rect b="b" l="l" r="r" t="t"/>
            <a:pathLst>
              <a:path extrusionOk="0" h="6858000" w="7535917">
                <a:moveTo>
                  <a:pt x="696831" y="3032931"/>
                </a:moveTo>
                <a:lnTo>
                  <a:pt x="696831" y="3035810"/>
                </a:lnTo>
                <a:lnTo>
                  <a:pt x="700589" y="3035810"/>
                </a:lnTo>
                <a:close/>
                <a:moveTo>
                  <a:pt x="794525" y="1248347"/>
                </a:moveTo>
                <a:lnTo>
                  <a:pt x="794525" y="1273486"/>
                </a:lnTo>
                <a:lnTo>
                  <a:pt x="807682" y="1248347"/>
                </a:lnTo>
                <a:close/>
                <a:moveTo>
                  <a:pt x="0" y="0"/>
                </a:moveTo>
                <a:lnTo>
                  <a:pt x="1757693" y="0"/>
                </a:lnTo>
                <a:lnTo>
                  <a:pt x="2253696" y="0"/>
                </a:lnTo>
                <a:lnTo>
                  <a:pt x="851266" y="2669551"/>
                </a:lnTo>
                <a:lnTo>
                  <a:pt x="859136" y="2673350"/>
                </a:lnTo>
                <a:lnTo>
                  <a:pt x="977542" y="2754312"/>
                </a:lnTo>
                <a:lnTo>
                  <a:pt x="7535917" y="6858000"/>
                </a:lnTo>
                <a:lnTo>
                  <a:pt x="5690757" y="6858000"/>
                </a:lnTo>
                <a:lnTo>
                  <a:pt x="5683676" y="6852577"/>
                </a:lnTo>
                <a:lnTo>
                  <a:pt x="5683676" y="6857999"/>
                </a:lnTo>
                <a:lnTo>
                  <a:pt x="1330812" y="6857999"/>
                </a:lnTo>
                <a:lnTo>
                  <a:pt x="1330812" y="6858000"/>
                </a:lnTo>
                <a:lnTo>
                  <a:pt x="696831" y="6858000"/>
                </a:lnTo>
                <a:lnTo>
                  <a:pt x="160379" y="6858000"/>
                </a:ln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636" name="Google Shape;636;p45"/>
          <p:cNvSpPr txBox="1"/>
          <p:nvPr>
            <p:ph type="title"/>
          </p:nvPr>
        </p:nvSpPr>
        <p:spPr>
          <a:xfrm>
            <a:off x="3444658" y="755904"/>
            <a:ext cx="7711025" cy="3084576"/>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6000"/>
              <a:buFont typeface="Corbel"/>
              <a:buNone/>
            </a:pPr>
            <a:r>
              <a:rPr lang="en-GB" sz="6000"/>
              <a:t>Perspective taking. A role-play experience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636"/>
                                        </p:tgtEl>
                                        <p:attrNameLst>
                                          <p:attrName>style.visibility</p:attrName>
                                        </p:attrNameLst>
                                      </p:cBhvr>
                                      <p:to>
                                        <p:strVal val="visible"/>
                                      </p:to>
                                    </p:set>
                                    <p:animEffect filter="fade" transition="in">
                                      <p:cBhvr>
                                        <p:cTn dur="1000"/>
                                        <p:tgtEl>
                                          <p:spTgt spid="6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46"/>
          <p:cNvSpPr txBox="1"/>
          <p:nvPr>
            <p:ph idx="1" type="body"/>
          </p:nvPr>
        </p:nvSpPr>
        <p:spPr>
          <a:xfrm>
            <a:off x="1444726" y="301830"/>
            <a:ext cx="10018713" cy="6538356"/>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3480"/>
              <a:buChar char="•"/>
            </a:pPr>
            <a:r>
              <a:rPr lang="en-GB"/>
              <a:t>Divide the advisory in 3 or 4 groups</a:t>
            </a:r>
            <a:endParaRPr/>
          </a:p>
          <a:p>
            <a:pPr indent="-285750" lvl="0" marL="285750" rtl="0" algn="l">
              <a:spcBef>
                <a:spcPts val="1080"/>
              </a:spcBef>
              <a:spcAft>
                <a:spcPts val="0"/>
              </a:spcAft>
              <a:buSzPts val="3480"/>
              <a:buChar char="•"/>
            </a:pPr>
            <a:r>
              <a:rPr lang="en-GB"/>
              <a:t>Each group will be given a scenario that involves a social situation where perspective-taking is important. </a:t>
            </a:r>
            <a:endParaRPr/>
          </a:p>
          <a:p>
            <a:pPr indent="-285750" lvl="0" marL="285750" rtl="0" algn="l">
              <a:spcBef>
                <a:spcPts val="1080"/>
              </a:spcBef>
              <a:spcAft>
                <a:spcPts val="0"/>
              </a:spcAft>
              <a:buSzPts val="3480"/>
              <a:buChar char="•"/>
            </a:pPr>
            <a:r>
              <a:rPr lang="en-GB"/>
              <a:t>Discuss the scenario and come up with a plan of action for the person in the scenario.  Think about the perspectives of all the people involved in the scenario, and to consider how they might feel and why.</a:t>
            </a:r>
            <a:endParaRPr/>
          </a:p>
          <a:p>
            <a:pPr indent="-285750" lvl="0" marL="285750" rtl="0" algn="l">
              <a:spcBef>
                <a:spcPts val="1080"/>
              </a:spcBef>
              <a:spcAft>
                <a:spcPts val="0"/>
              </a:spcAft>
              <a:buSzPts val="3480"/>
              <a:buChar char="•"/>
            </a:pPr>
            <a:r>
              <a:rPr lang="en-GB"/>
              <a:t>After the groups have had time to discuss and come up with a plan, each group will share their plan with the class. Encourage the class to ask questions and provide feedback on the plans.</a:t>
            </a:r>
            <a:endParaRPr/>
          </a:p>
          <a:p>
            <a:pPr indent="-285750" lvl="0" marL="285750" rtl="0" algn="l">
              <a:spcBef>
                <a:spcPts val="1080"/>
              </a:spcBef>
              <a:spcAft>
                <a:spcPts val="0"/>
              </a:spcAft>
              <a:buSzPts val="3480"/>
              <a:buChar char="•"/>
            </a:pPr>
            <a:r>
              <a:rPr lang="en-GB"/>
              <a:t>Facilitate a class discussion on the importance of perspective-taking in making and maintaining friendships. Ask students to share their own experiences with perspective-taking and discuss how it can be difficult but ultimately rewarding. Encourage students to think about how they can use perspective-taking in their own lives to improve their friendships.</a:t>
            </a:r>
            <a:endParaRPr/>
          </a:p>
          <a:p>
            <a:pPr indent="-64770" lvl="0" marL="285750" rtl="0" algn="l">
              <a:spcBef>
                <a:spcPts val="1080"/>
              </a:spcBef>
              <a:spcAft>
                <a:spcPts val="0"/>
              </a:spcAft>
              <a:buClr>
                <a:srgbClr val="8D1515"/>
              </a:buClr>
              <a:buSzPts val="3480"/>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45" name="Shape 645"/>
        <p:cNvGrpSpPr/>
        <p:nvPr/>
      </p:nvGrpSpPr>
      <p:grpSpPr>
        <a:xfrm>
          <a:off x="0" y="0"/>
          <a:ext cx="0" cy="0"/>
          <a:chOff x="0" y="0"/>
          <a:chExt cx="0" cy="0"/>
        </a:xfrm>
      </p:grpSpPr>
      <p:grpSp>
        <p:nvGrpSpPr>
          <p:cNvPr id="646" name="Google Shape;646;p47"/>
          <p:cNvGrpSpPr/>
          <p:nvPr/>
        </p:nvGrpSpPr>
        <p:grpSpPr>
          <a:xfrm>
            <a:off x="546100" y="-4763"/>
            <a:ext cx="5014912" cy="6862763"/>
            <a:chOff x="2928938" y="-4763"/>
            <a:chExt cx="5014912" cy="6862763"/>
          </a:xfrm>
        </p:grpSpPr>
        <p:sp>
          <p:nvSpPr>
            <p:cNvPr id="647" name="Google Shape;647;p47"/>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sp>
        <p:sp>
          <p:nvSpPr>
            <p:cNvPr id="648" name="Google Shape;648;p47"/>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FEFEFE"/>
            </a:solidFill>
            <a:ln>
              <a:noFill/>
            </a:ln>
          </p:spPr>
        </p:sp>
        <p:sp>
          <p:nvSpPr>
            <p:cNvPr id="649" name="Google Shape;649;p47"/>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FEFEFE"/>
            </a:solidFill>
            <a:ln>
              <a:noFill/>
            </a:ln>
          </p:spPr>
        </p:sp>
        <p:sp>
          <p:nvSpPr>
            <p:cNvPr id="650" name="Google Shape;650;p47"/>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5E0D0E"/>
            </a:solidFill>
            <a:ln>
              <a:noFill/>
            </a:ln>
          </p:spPr>
        </p:sp>
        <p:sp>
          <p:nvSpPr>
            <p:cNvPr id="651" name="Google Shape;651;p47"/>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8D1415"/>
            </a:solidFill>
            <a:ln>
              <a:noFill/>
            </a:ln>
          </p:spPr>
        </p:sp>
        <p:sp>
          <p:nvSpPr>
            <p:cNvPr id="652" name="Google Shape;652;p47"/>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FEFEFE"/>
            </a:solidFill>
            <a:ln>
              <a:noFill/>
            </a:ln>
          </p:spPr>
        </p:sp>
      </p:grpSp>
      <p:pic>
        <p:nvPicPr>
          <p:cNvPr descr="Aerial view of buildings" id="653" name="Google Shape;653;p47"/>
          <p:cNvPicPr preferRelativeResize="0"/>
          <p:nvPr/>
        </p:nvPicPr>
        <p:blipFill rotWithShape="1">
          <a:blip r:embed="rId3">
            <a:alphaModFix/>
          </a:blip>
          <a:srcRect b="4443" l="0" r="-2" t="11159"/>
          <a:stretch/>
        </p:blipFill>
        <p:spPr>
          <a:xfrm>
            <a:off x="20" y="10"/>
            <a:ext cx="12191980" cy="6857990"/>
          </a:xfrm>
          <a:prstGeom prst="rect">
            <a:avLst/>
          </a:prstGeom>
          <a:noFill/>
          <a:ln>
            <a:noFill/>
          </a:ln>
        </p:spPr>
      </p:pic>
      <p:sp>
        <p:nvSpPr>
          <p:cNvPr id="654" name="Google Shape;654;p47"/>
          <p:cNvSpPr/>
          <p:nvPr/>
        </p:nvSpPr>
        <p:spPr>
          <a:xfrm>
            <a:off x="4645557" y="3336063"/>
            <a:ext cx="7055369" cy="2286139"/>
          </a:xfrm>
          <a:prstGeom prst="rect">
            <a:avLst/>
          </a:prstGeom>
          <a:solidFill>
            <a:schemeClr val="dk1">
              <a:alpha val="88627"/>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655" name="Google Shape;655;p47"/>
          <p:cNvSpPr txBox="1"/>
          <p:nvPr>
            <p:ph type="title"/>
          </p:nvPr>
        </p:nvSpPr>
        <p:spPr>
          <a:xfrm>
            <a:off x="4830184" y="3531612"/>
            <a:ext cx="6672838" cy="1414311"/>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lt1"/>
              </a:buClr>
              <a:buSzPts val="4800"/>
              <a:buFont typeface="Corbel"/>
              <a:buNone/>
            </a:pPr>
            <a:r>
              <a:rPr lang="en-GB" sz="4800"/>
              <a:t>Scenario 1: "New in Town"</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48"/>
          <p:cNvSpPr txBox="1"/>
          <p:nvPr>
            <p:ph type="title"/>
          </p:nvPr>
        </p:nvSpPr>
        <p:spPr>
          <a:xfrm>
            <a:off x="1423351" y="157480"/>
            <a:ext cx="3678873" cy="949959"/>
          </a:xfrm>
          <a:prstGeom prst="rect">
            <a:avLst/>
          </a:prstGeom>
          <a:solidFill>
            <a:schemeClr val="accent1"/>
          </a:solidFill>
          <a:ln cap="rnd" cmpd="sng" w="15875">
            <a:solidFill>
              <a:srgbClr val="891414"/>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000"/>
              <a:buFont typeface="Corbel"/>
              <a:buNone/>
            </a:pPr>
            <a:r>
              <a:rPr lang="en-GB">
                <a:solidFill>
                  <a:schemeClr val="lt1"/>
                </a:solidFill>
                <a:latin typeface="Corbel"/>
                <a:ea typeface="Corbel"/>
                <a:cs typeface="Corbel"/>
                <a:sym typeface="Corbel"/>
              </a:rPr>
              <a:t>Characters</a:t>
            </a:r>
            <a:endParaRPr/>
          </a:p>
        </p:txBody>
      </p:sp>
      <p:sp>
        <p:nvSpPr>
          <p:cNvPr id="661" name="Google Shape;661;p48"/>
          <p:cNvSpPr txBox="1"/>
          <p:nvPr>
            <p:ph idx="1" type="body"/>
          </p:nvPr>
        </p:nvSpPr>
        <p:spPr>
          <a:xfrm>
            <a:off x="1524950" y="1224279"/>
            <a:ext cx="10018713" cy="5237481"/>
          </a:xfrm>
          <a:prstGeom prst="rect">
            <a:avLst/>
          </a:prstGeom>
          <a:noFill/>
          <a:ln>
            <a:noFill/>
          </a:ln>
        </p:spPr>
        <p:txBody>
          <a:bodyPr anchorCtr="0" anchor="ctr" bIns="45700" lIns="91425" spcFirstLastPara="1" rIns="91425" wrap="square" tIns="45700">
            <a:normAutofit lnSpcReduction="10000"/>
          </a:bodyPr>
          <a:lstStyle/>
          <a:p>
            <a:pPr indent="-285750" lvl="0" marL="285750" rtl="0" algn="l">
              <a:spcBef>
                <a:spcPts val="0"/>
              </a:spcBef>
              <a:spcAft>
                <a:spcPts val="0"/>
              </a:spcAft>
              <a:buSzPts val="3480"/>
              <a:buChar char="•"/>
            </a:pPr>
            <a:r>
              <a:rPr b="1" lang="en-GB"/>
              <a:t>Jenny </a:t>
            </a:r>
            <a:r>
              <a:rPr lang="en-GB"/>
              <a:t>just moved to a new town and is starting at a new school. She doesn't know anyone and is feeling very nervous about making friends. She's a bit shy and isn't sure how to approach new people. She's also worried that she won't fit in or that people won't like her because she's new.</a:t>
            </a:r>
            <a:endParaRPr/>
          </a:p>
          <a:p>
            <a:pPr indent="-285750" lvl="0" marL="285750" rtl="0" algn="l">
              <a:spcBef>
                <a:spcPts val="1080"/>
              </a:spcBef>
              <a:spcAft>
                <a:spcPts val="0"/>
              </a:spcAft>
              <a:buClr>
                <a:srgbClr val="8D1515"/>
              </a:buClr>
              <a:buSzPts val="3480"/>
              <a:buChar char="•"/>
            </a:pPr>
            <a:r>
              <a:rPr b="1" lang="en-GB"/>
              <a:t>Emily</a:t>
            </a:r>
            <a:r>
              <a:rPr lang="en-GB"/>
              <a:t>: Emily is a friendly girl who sits next to Jenny in class. She notices that Jenny is new and tries to strike up a conversation with her, but Jenny is too nervous to respond.</a:t>
            </a:r>
            <a:endParaRPr/>
          </a:p>
          <a:p>
            <a:pPr indent="-285750" lvl="0" marL="285750" rtl="0" algn="l">
              <a:spcBef>
                <a:spcPts val="1080"/>
              </a:spcBef>
              <a:spcAft>
                <a:spcPts val="0"/>
              </a:spcAft>
              <a:buClr>
                <a:srgbClr val="8D1515"/>
              </a:buClr>
              <a:buSzPts val="3480"/>
              <a:buChar char="•"/>
            </a:pPr>
            <a:r>
              <a:rPr b="1" lang="en-GB"/>
              <a:t>Jacob</a:t>
            </a:r>
            <a:r>
              <a:rPr lang="en-GB"/>
              <a:t>: Jacob is the star of the football team. He's popular and well-liked by most of the students. Jenny sees him in the hallway and feels intimidated by his popularity and athleticism.</a:t>
            </a:r>
            <a:endParaRPr/>
          </a:p>
          <a:p>
            <a:pPr indent="-285750" lvl="0" marL="285750" rtl="0" algn="l">
              <a:spcBef>
                <a:spcPts val="1080"/>
              </a:spcBef>
              <a:spcAft>
                <a:spcPts val="0"/>
              </a:spcAft>
              <a:buClr>
                <a:srgbClr val="8D1515"/>
              </a:buClr>
              <a:buSzPts val="3480"/>
              <a:buChar char="•"/>
            </a:pPr>
            <a:r>
              <a:rPr b="1" lang="en-GB"/>
              <a:t>Ms. Smith:</a:t>
            </a:r>
            <a:r>
              <a:rPr lang="en-GB"/>
              <a:t> Ms. Smith is Jenny's English teacher. She notices that Jenny is new and takes the time to introduce herself and offer to help Jenny if she needs anything</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49"/>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lang="en-GB"/>
              <a:t>Lina &amp; Hannah : suggestions to the students in scenario 1</a:t>
            </a:r>
            <a:endParaRPr/>
          </a:p>
        </p:txBody>
      </p:sp>
      <p:sp>
        <p:nvSpPr>
          <p:cNvPr id="667" name="Google Shape;667;p49"/>
          <p:cNvSpPr txBox="1"/>
          <p:nvPr>
            <p:ph idx="1" type="body"/>
          </p:nvPr>
        </p:nvSpPr>
        <p:spPr>
          <a:xfrm>
            <a:off x="1484310" y="2438999"/>
            <a:ext cx="10018713" cy="3124201"/>
          </a:xfrm>
          <a:prstGeom prst="rect">
            <a:avLst/>
          </a:prstGeom>
          <a:noFill/>
          <a:ln>
            <a:noFill/>
          </a:ln>
        </p:spPr>
        <p:txBody>
          <a:bodyPr anchorCtr="0" anchor="ctr" bIns="45700" lIns="91425" spcFirstLastPara="1" rIns="91425" wrap="square" tIns="45700">
            <a:normAutofit fontScale="92500" lnSpcReduction="10000"/>
          </a:bodyPr>
          <a:lstStyle/>
          <a:p>
            <a:pPr indent="-285750" lvl="0" marL="285750" rtl="0" algn="l">
              <a:spcBef>
                <a:spcPts val="0"/>
              </a:spcBef>
              <a:spcAft>
                <a:spcPts val="0"/>
              </a:spcAft>
              <a:buSzPct val="145000"/>
              <a:buChar char="•"/>
            </a:pPr>
            <a:r>
              <a:rPr lang="en-GB"/>
              <a:t>Jenny should try talking to people or speaking up in class. She can also ask questions if she doesn’t understand something and make friends this way. </a:t>
            </a:r>
            <a:endParaRPr/>
          </a:p>
          <a:p>
            <a:pPr indent="-285750" lvl="0" marL="285750" rtl="0" algn="l">
              <a:spcBef>
                <a:spcPts val="1044"/>
              </a:spcBef>
              <a:spcAft>
                <a:spcPts val="0"/>
              </a:spcAft>
              <a:buClr>
                <a:srgbClr val="8D1515"/>
              </a:buClr>
              <a:buSzPct val="145000"/>
              <a:buChar char="•"/>
            </a:pPr>
            <a:r>
              <a:rPr lang="en-GB"/>
              <a:t>Emily and Ms. Smith should be supportive and encourage Jenny to take risks and adjust to the new environment. </a:t>
            </a:r>
            <a:endParaRPr/>
          </a:p>
          <a:p>
            <a:pPr indent="-285750" lvl="0" marL="285750" rtl="0" algn="l">
              <a:spcBef>
                <a:spcPts val="1044"/>
              </a:spcBef>
              <a:spcAft>
                <a:spcPts val="0"/>
              </a:spcAft>
              <a:buClr>
                <a:srgbClr val="8D1515"/>
              </a:buClr>
              <a:buSzPct val="145000"/>
              <a:buChar char="•"/>
            </a:pPr>
            <a:r>
              <a:rPr lang="en-GB"/>
              <a:t>Emily should find common topics of discussion with Jenny and try to raise her interest and not give up if Jenny isn’t enthusiastic the first time. </a:t>
            </a:r>
            <a:endParaRPr/>
          </a:p>
          <a:p>
            <a:pPr indent="-285750" lvl="0" marL="285750" rtl="0" algn="l">
              <a:spcBef>
                <a:spcPts val="1044"/>
              </a:spcBef>
              <a:spcAft>
                <a:spcPts val="0"/>
              </a:spcAft>
              <a:buClr>
                <a:srgbClr val="8D1515"/>
              </a:buClr>
              <a:buSzPct val="145000"/>
              <a:buChar char="•"/>
            </a:pPr>
            <a:r>
              <a:rPr lang="en-GB"/>
              <a:t>Jenny should become friends with Emily and get to know Jacob through Emily. Once they are more familiar, Jenny won’t be as intimidated.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5"/>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lang="en-GB"/>
              <a:t>What are the differences between relationships VS friendships? If there are any</a:t>
            </a:r>
            <a:endParaRPr/>
          </a:p>
        </p:txBody>
      </p:sp>
      <p:sp>
        <p:nvSpPr>
          <p:cNvPr id="212" name="Google Shape;212;p5"/>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GB"/>
              <a:t>5/3/2023</a:t>
            </a:r>
            <a:endParaRPr/>
          </a:p>
        </p:txBody>
      </p:sp>
      <p:sp>
        <p:nvSpPr>
          <p:cNvPr id="213" name="Google Shape;213;p5"/>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5"/>
          <p:cNvSpPr txBox="1"/>
          <p:nvPr>
            <p:ph idx="12" type="sldNum"/>
          </p:nvPr>
        </p:nvSpPr>
        <p:spPr>
          <a:xfrm>
            <a:off x="10951856" y="5867131"/>
            <a:ext cx="55116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71" name="Shape 671"/>
        <p:cNvGrpSpPr/>
        <p:nvPr/>
      </p:nvGrpSpPr>
      <p:grpSpPr>
        <a:xfrm>
          <a:off x="0" y="0"/>
          <a:ext cx="0" cy="0"/>
          <a:chOff x="0" y="0"/>
          <a:chExt cx="0" cy="0"/>
        </a:xfrm>
      </p:grpSpPr>
      <p:sp>
        <p:nvSpPr>
          <p:cNvPr id="672" name="Google Shape;672;p50"/>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pic>
        <p:nvPicPr>
          <p:cNvPr descr="Grey paper boats and one orange boat" id="673" name="Google Shape;673;p50"/>
          <p:cNvPicPr preferRelativeResize="0"/>
          <p:nvPr/>
        </p:nvPicPr>
        <p:blipFill rotWithShape="1">
          <a:blip r:embed="rId3">
            <a:alphaModFix amt="40000"/>
          </a:blip>
          <a:srcRect b="-2" l="0" r="-2" t="6264"/>
          <a:stretch/>
        </p:blipFill>
        <p:spPr>
          <a:xfrm>
            <a:off x="20" y="10"/>
            <a:ext cx="12191980" cy="6857990"/>
          </a:xfrm>
          <a:prstGeom prst="rect">
            <a:avLst/>
          </a:prstGeom>
          <a:noFill/>
          <a:ln>
            <a:noFill/>
          </a:ln>
        </p:spPr>
      </p:pic>
      <p:sp>
        <p:nvSpPr>
          <p:cNvPr id="674" name="Google Shape;674;p50"/>
          <p:cNvSpPr txBox="1"/>
          <p:nvPr>
            <p:ph type="ctrTitle"/>
          </p:nvPr>
        </p:nvSpPr>
        <p:spPr>
          <a:xfrm>
            <a:off x="2928401" y="1380068"/>
            <a:ext cx="8574622" cy="2616199"/>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lt1"/>
              </a:buClr>
              <a:buSzPts val="6000"/>
              <a:buFont typeface="Corbel"/>
              <a:buNone/>
            </a:pPr>
            <a:r>
              <a:rPr lang="en-GB"/>
              <a:t>Scenario 2: Different interests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674"/>
                                        </p:tgtEl>
                                        <p:attrNameLst>
                                          <p:attrName>style.visibility</p:attrName>
                                        </p:attrNameLst>
                                      </p:cBhvr>
                                      <p:to>
                                        <p:strVal val="visible"/>
                                      </p:to>
                                    </p:set>
                                    <p:animEffect filter="fade" transition="in">
                                      <p:cBhvr>
                                        <p:cTn dur="400"/>
                                        <p:tgtEl>
                                          <p:spTgt spid="6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51"/>
          <p:cNvSpPr txBox="1"/>
          <p:nvPr>
            <p:ph type="title"/>
          </p:nvPr>
        </p:nvSpPr>
        <p:spPr>
          <a:xfrm>
            <a:off x="1423351" y="157480"/>
            <a:ext cx="3678873" cy="949959"/>
          </a:xfrm>
          <a:prstGeom prst="rect">
            <a:avLst/>
          </a:prstGeom>
          <a:solidFill>
            <a:schemeClr val="accent1"/>
          </a:solidFill>
          <a:ln cap="rnd" cmpd="sng" w="15875">
            <a:solidFill>
              <a:srgbClr val="891414"/>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000"/>
              <a:buFont typeface="Corbel"/>
              <a:buNone/>
            </a:pPr>
            <a:r>
              <a:rPr lang="en-GB">
                <a:solidFill>
                  <a:schemeClr val="lt1"/>
                </a:solidFill>
                <a:latin typeface="Corbel"/>
                <a:ea typeface="Corbel"/>
                <a:cs typeface="Corbel"/>
                <a:sym typeface="Corbel"/>
              </a:rPr>
              <a:t>Characters</a:t>
            </a:r>
            <a:endParaRPr/>
          </a:p>
        </p:txBody>
      </p:sp>
      <p:sp>
        <p:nvSpPr>
          <p:cNvPr id="680" name="Google Shape;680;p51"/>
          <p:cNvSpPr txBox="1"/>
          <p:nvPr>
            <p:ph idx="1" type="body"/>
          </p:nvPr>
        </p:nvSpPr>
        <p:spPr>
          <a:xfrm>
            <a:off x="1545270" y="1447799"/>
            <a:ext cx="10018713" cy="5237481"/>
          </a:xfrm>
          <a:prstGeom prst="rect">
            <a:avLst/>
          </a:prstGeom>
          <a:noFill/>
          <a:ln>
            <a:noFill/>
          </a:ln>
        </p:spPr>
        <p:txBody>
          <a:bodyPr anchorCtr="0" anchor="ctr" bIns="45700" lIns="91425" spcFirstLastPara="1" rIns="91425" wrap="square" tIns="45700">
            <a:normAutofit fontScale="85000" lnSpcReduction="10000"/>
          </a:bodyPr>
          <a:lstStyle/>
          <a:p>
            <a:pPr indent="-285750" lvl="0" marL="285750" rtl="0" algn="l">
              <a:spcBef>
                <a:spcPts val="0"/>
              </a:spcBef>
              <a:spcAft>
                <a:spcPts val="0"/>
              </a:spcAft>
              <a:buSzPct val="145000"/>
              <a:buChar char="•"/>
            </a:pPr>
            <a:r>
              <a:rPr b="1" lang="en-GB"/>
              <a:t>Mark </a:t>
            </a:r>
            <a:r>
              <a:rPr lang="en-GB"/>
              <a:t>is a talented musician who spends most of his free time playing guitar and writing songs. He's passionate about music and loves to share his creations with others. However, most of the other students in his school aren't very interested in music and don't understand his passion. Mark is having trouble finding friends who share his interests and appreciate his talents. Some other characters that Mark might interact with in this scenario are:</a:t>
            </a:r>
            <a:endParaRPr/>
          </a:p>
          <a:p>
            <a:pPr indent="-285750" lvl="0" marL="285750" rtl="0" algn="l">
              <a:spcBef>
                <a:spcPts val="1008"/>
              </a:spcBef>
              <a:spcAft>
                <a:spcPts val="0"/>
              </a:spcAft>
              <a:buClr>
                <a:srgbClr val="8D1515"/>
              </a:buClr>
              <a:buSzPct val="145000"/>
              <a:buChar char="•"/>
            </a:pPr>
            <a:r>
              <a:rPr b="1" lang="en-GB"/>
              <a:t>Samantha</a:t>
            </a:r>
            <a:r>
              <a:rPr lang="en-GB"/>
              <a:t>: Samantha is a cheerleader who sits next to Mark in math class. She notices that he always wears band t-shirts and has a guitar pick necklace, but she doesn't know much about music and feels like they don't have much in common.</a:t>
            </a:r>
            <a:endParaRPr/>
          </a:p>
          <a:p>
            <a:pPr indent="-285750" lvl="0" marL="285750" rtl="0" algn="l">
              <a:spcBef>
                <a:spcPts val="1008"/>
              </a:spcBef>
              <a:spcAft>
                <a:spcPts val="0"/>
              </a:spcAft>
              <a:buClr>
                <a:srgbClr val="8D1515"/>
              </a:buClr>
              <a:buSzPct val="145000"/>
              <a:buChar char="•"/>
            </a:pPr>
            <a:r>
              <a:rPr b="1" lang="en-GB"/>
              <a:t>Mr. Brown:</a:t>
            </a:r>
            <a:r>
              <a:rPr lang="en-GB"/>
              <a:t> Mr. Brown is the music teacher at Mark's school. Mark loves going to his music class and feels like he can be himself around Mr. Brown. However, he wishes that he had more opportunities to collaborate with other students who are passionate about music.</a:t>
            </a:r>
            <a:endParaRPr/>
          </a:p>
          <a:p>
            <a:pPr indent="-285750" lvl="0" marL="285750" rtl="0" algn="l">
              <a:spcBef>
                <a:spcPts val="1008"/>
              </a:spcBef>
              <a:spcAft>
                <a:spcPts val="0"/>
              </a:spcAft>
              <a:buClr>
                <a:srgbClr val="8D1515"/>
              </a:buClr>
              <a:buSzPct val="145000"/>
              <a:buChar char="•"/>
            </a:pPr>
            <a:r>
              <a:rPr b="1" lang="en-GB"/>
              <a:t>Ben</a:t>
            </a:r>
            <a:r>
              <a:rPr lang="en-GB"/>
              <a:t>: Ben is a new student who recently moved to town. He plays bass guitar and is looking for other musicians to start a band with. Mark meets Ben in the hallway and they bond over their shared love of music. However, they soon realize that their musical tastes are very different, and they struggle to find common ground.</a:t>
            </a:r>
            <a:br>
              <a:rPr lang="en-GB"/>
            </a:b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52"/>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t/>
            </a:r>
            <a:endParaRPr/>
          </a:p>
        </p:txBody>
      </p:sp>
      <p:sp>
        <p:nvSpPr>
          <p:cNvPr id="686" name="Google Shape;686;p52"/>
          <p:cNvSpPr txBox="1"/>
          <p:nvPr>
            <p:ph idx="1" type="body"/>
          </p:nvPr>
        </p:nvSpPr>
        <p:spPr>
          <a:xfrm>
            <a:off x="1484310" y="2666999"/>
            <a:ext cx="10018713" cy="3124201"/>
          </a:xfrm>
          <a:prstGeom prst="rect">
            <a:avLst/>
          </a:prstGeom>
          <a:noFill/>
          <a:ln>
            <a:noFill/>
          </a:ln>
        </p:spPr>
        <p:txBody>
          <a:bodyPr anchorCtr="0" anchor="ctr" bIns="45700" lIns="91425" spcFirstLastPara="1" rIns="91425" wrap="square" tIns="45700">
            <a:normAutofit/>
          </a:bodyPr>
          <a:lstStyle/>
          <a:p>
            <a:pPr indent="-64770" lvl="0" marL="285750" rtl="0" algn="l">
              <a:spcBef>
                <a:spcPts val="0"/>
              </a:spcBef>
              <a:spcAft>
                <a:spcPts val="0"/>
              </a:spcAft>
              <a:buSzPts val="3480"/>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90" name="Shape 690"/>
        <p:cNvGrpSpPr/>
        <p:nvPr/>
      </p:nvGrpSpPr>
      <p:grpSpPr>
        <a:xfrm>
          <a:off x="0" y="0"/>
          <a:ext cx="0" cy="0"/>
          <a:chOff x="0" y="0"/>
          <a:chExt cx="0" cy="0"/>
        </a:xfrm>
      </p:grpSpPr>
      <p:sp>
        <p:nvSpPr>
          <p:cNvPr id="691" name="Google Shape;691;p53"/>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pic>
        <p:nvPicPr>
          <p:cNvPr descr="A group of yellow figures and a red figure on the other side" id="692" name="Google Shape;692;p53"/>
          <p:cNvPicPr preferRelativeResize="0"/>
          <p:nvPr/>
        </p:nvPicPr>
        <p:blipFill rotWithShape="1">
          <a:blip r:embed="rId3">
            <a:alphaModFix amt="40000"/>
          </a:blip>
          <a:srcRect b="-2" l="0" r="-2" t="15605"/>
          <a:stretch/>
        </p:blipFill>
        <p:spPr>
          <a:xfrm>
            <a:off x="20" y="10"/>
            <a:ext cx="12191980" cy="6857990"/>
          </a:xfrm>
          <a:prstGeom prst="rect">
            <a:avLst/>
          </a:prstGeom>
          <a:noFill/>
          <a:ln>
            <a:noFill/>
          </a:ln>
        </p:spPr>
      </p:pic>
      <p:sp>
        <p:nvSpPr>
          <p:cNvPr id="693" name="Google Shape;693;p53"/>
          <p:cNvSpPr txBox="1"/>
          <p:nvPr>
            <p:ph type="ctrTitle"/>
          </p:nvPr>
        </p:nvSpPr>
        <p:spPr>
          <a:xfrm>
            <a:off x="2928401" y="1380068"/>
            <a:ext cx="8574622" cy="2616199"/>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lt1"/>
              </a:buClr>
              <a:buSzPts val="6000"/>
              <a:buFont typeface="Corbel"/>
              <a:buNone/>
            </a:pPr>
            <a:r>
              <a:rPr lang="en-GB"/>
              <a:t>Scenario 3: Misunderstood Humor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693"/>
                                        </p:tgtEl>
                                        <p:attrNameLst>
                                          <p:attrName>style.visibility</p:attrName>
                                        </p:attrNameLst>
                                      </p:cBhvr>
                                      <p:to>
                                        <p:strVal val="visible"/>
                                      </p:to>
                                    </p:set>
                                    <p:animEffect filter="fade" transition="in">
                                      <p:cBhvr>
                                        <p:cTn dur="700"/>
                                        <p:tgtEl>
                                          <p:spTgt spid="6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54"/>
          <p:cNvSpPr txBox="1"/>
          <p:nvPr>
            <p:ph type="title"/>
          </p:nvPr>
        </p:nvSpPr>
        <p:spPr>
          <a:xfrm>
            <a:off x="1423351" y="157480"/>
            <a:ext cx="3678873" cy="949959"/>
          </a:xfrm>
          <a:prstGeom prst="rect">
            <a:avLst/>
          </a:prstGeom>
          <a:solidFill>
            <a:schemeClr val="accent1"/>
          </a:solidFill>
          <a:ln cap="rnd" cmpd="sng" w="15875">
            <a:solidFill>
              <a:srgbClr val="891414"/>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000"/>
              <a:buFont typeface="Corbel"/>
              <a:buNone/>
            </a:pPr>
            <a:r>
              <a:rPr lang="en-GB">
                <a:solidFill>
                  <a:schemeClr val="lt1"/>
                </a:solidFill>
                <a:latin typeface="Corbel"/>
                <a:ea typeface="Corbel"/>
                <a:cs typeface="Corbel"/>
                <a:sym typeface="Corbel"/>
              </a:rPr>
              <a:t>Characters</a:t>
            </a:r>
            <a:endParaRPr/>
          </a:p>
        </p:txBody>
      </p:sp>
      <p:sp>
        <p:nvSpPr>
          <p:cNvPr id="699" name="Google Shape;699;p54"/>
          <p:cNvSpPr txBox="1"/>
          <p:nvPr>
            <p:ph idx="1" type="body"/>
          </p:nvPr>
        </p:nvSpPr>
        <p:spPr>
          <a:xfrm>
            <a:off x="1545270" y="1447799"/>
            <a:ext cx="10018713" cy="5237481"/>
          </a:xfrm>
          <a:prstGeom prst="rect">
            <a:avLst/>
          </a:prstGeom>
          <a:noFill/>
          <a:ln>
            <a:noFill/>
          </a:ln>
        </p:spPr>
        <p:txBody>
          <a:bodyPr anchorCtr="0" anchor="ctr" bIns="45700" lIns="91425" spcFirstLastPara="1" rIns="91425" wrap="square" tIns="45700">
            <a:normAutofit fontScale="85000" lnSpcReduction="20000"/>
          </a:bodyPr>
          <a:lstStyle/>
          <a:p>
            <a:pPr indent="-285750" lvl="0" marL="285750" rtl="0" algn="l">
              <a:spcBef>
                <a:spcPts val="0"/>
              </a:spcBef>
              <a:spcAft>
                <a:spcPts val="0"/>
              </a:spcAft>
              <a:buClr>
                <a:srgbClr val="8D1515"/>
              </a:buClr>
              <a:buSzPct val="145000"/>
              <a:buChar char="•"/>
            </a:pPr>
            <a:r>
              <a:rPr b="1" lang="en-GB"/>
              <a:t>Emily </a:t>
            </a:r>
            <a:r>
              <a:rPr lang="en-GB"/>
              <a:t>loves to make people laugh and often uses humor to lighten the mood and connect with others. However, her humor can be sarcastic and dry, and she sometimes has trouble knowing when to stop joking around. Some of her classmates find her humor off-putting or don't understand her jokes, and Emily feels like she's always walking a fine line between being funny and being annoying. Some other characters that Emily might interact with in this scenario are:</a:t>
            </a:r>
            <a:endParaRPr/>
          </a:p>
          <a:p>
            <a:pPr indent="-285750" lvl="0" marL="285750" rtl="0" algn="l">
              <a:spcBef>
                <a:spcPts val="1008"/>
              </a:spcBef>
              <a:spcAft>
                <a:spcPts val="0"/>
              </a:spcAft>
              <a:buClr>
                <a:srgbClr val="8D1515"/>
              </a:buClr>
              <a:buSzPct val="145000"/>
              <a:buChar char="•"/>
            </a:pPr>
            <a:r>
              <a:rPr b="1" lang="en-GB"/>
              <a:t>Alex</a:t>
            </a:r>
            <a:r>
              <a:rPr lang="en-GB"/>
              <a:t>: Alex is a new student who recently transferred to Emily's school. Emily notices that Alex is quiet and seems a bit shy, so she tries to use humor to help him feel more comfortable. However, Alex doesn't understand her jokes and starts to feel like Emily is making fun of him.</a:t>
            </a:r>
            <a:endParaRPr/>
          </a:p>
          <a:p>
            <a:pPr indent="-285750" lvl="0" marL="285750" rtl="0" algn="l">
              <a:spcBef>
                <a:spcPts val="1008"/>
              </a:spcBef>
              <a:spcAft>
                <a:spcPts val="0"/>
              </a:spcAft>
              <a:buClr>
                <a:srgbClr val="8D1515"/>
              </a:buClr>
              <a:buSzPct val="145000"/>
              <a:buChar char="•"/>
            </a:pPr>
            <a:r>
              <a:rPr b="1" lang="en-GB"/>
              <a:t>Brianna</a:t>
            </a:r>
            <a:r>
              <a:rPr lang="en-GB"/>
              <a:t>: Brianna is one of Emily's closest friends. She loves Emily's humor and thinks that she's one of the funniest people she knows. However, sometimes Brianna worries that Emily's jokes might hurt someone's feelings or be taken the wrong way.</a:t>
            </a:r>
            <a:endParaRPr/>
          </a:p>
          <a:p>
            <a:pPr indent="-285750" lvl="0" marL="285750" rtl="0" algn="l">
              <a:spcBef>
                <a:spcPts val="1008"/>
              </a:spcBef>
              <a:spcAft>
                <a:spcPts val="0"/>
              </a:spcAft>
              <a:buClr>
                <a:srgbClr val="8D1515"/>
              </a:buClr>
              <a:buSzPct val="145000"/>
              <a:buChar char="•"/>
            </a:pPr>
            <a:r>
              <a:rPr b="1" lang="en-GB"/>
              <a:t>Mr. Johnson</a:t>
            </a:r>
            <a:r>
              <a:rPr lang="en-GB"/>
              <a:t>: Mr. Johnson is Emily's English teacher. He notices that Emily often uses humor in her writing and encourages her to explore this talent further. However, he also reminds her that humor can be a powerful tool that can either build bridges or create barriers between people.</a:t>
            </a:r>
            <a:endParaRPr/>
          </a:p>
          <a:p>
            <a:pPr indent="-97917" lvl="0" marL="285750" rtl="0" algn="l">
              <a:spcBef>
                <a:spcPts val="1008"/>
              </a:spcBef>
              <a:spcAft>
                <a:spcPts val="0"/>
              </a:spcAft>
              <a:buClr>
                <a:srgbClr val="8D1515"/>
              </a:buClr>
              <a:buSzPct val="145000"/>
              <a:buNone/>
            </a:pPr>
            <a:r>
              <a:t/>
            </a:r>
            <a:endParaRPr/>
          </a:p>
          <a:p>
            <a:pPr indent="-97917" lvl="0" marL="285750" rtl="0" algn="l">
              <a:spcBef>
                <a:spcPts val="1008"/>
              </a:spcBef>
              <a:spcAft>
                <a:spcPts val="0"/>
              </a:spcAft>
              <a:buClr>
                <a:srgbClr val="8D1515"/>
              </a:buClr>
              <a:buSzPct val="145000"/>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55"/>
          <p:cNvSpPr txBox="1"/>
          <p:nvPr>
            <p:ph idx="1" type="body"/>
          </p:nvPr>
        </p:nvSpPr>
        <p:spPr>
          <a:xfrm>
            <a:off x="1484310" y="688074"/>
            <a:ext cx="10018713" cy="5103126"/>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900"/>
              <a:buNone/>
            </a:pPr>
            <a:r>
              <a:rPr lang="en-GB" sz="2000"/>
              <a:t>For this scenario, Emily is a person that enjoys to make humor, however, her jokes sometimes make people to get uncomfortable and thinks she's making fun on him/her.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08" name="Shape 708"/>
        <p:cNvGrpSpPr/>
        <p:nvPr/>
      </p:nvGrpSpPr>
      <p:grpSpPr>
        <a:xfrm>
          <a:off x="0" y="0"/>
          <a:ext cx="0" cy="0"/>
          <a:chOff x="0" y="0"/>
          <a:chExt cx="0" cy="0"/>
        </a:xfrm>
      </p:grpSpPr>
      <p:pic>
        <p:nvPicPr>
          <p:cNvPr id="709" name="Google Shape;709;p56"/>
          <p:cNvPicPr preferRelativeResize="0"/>
          <p:nvPr/>
        </p:nvPicPr>
        <p:blipFill rotWithShape="1">
          <a:blip r:embed="rId3">
            <a:alphaModFix/>
          </a:blip>
          <a:srcRect b="5846" l="0" r="-2" t="6613"/>
          <a:stretch/>
        </p:blipFill>
        <p:spPr>
          <a:xfrm>
            <a:off x="20" y="10"/>
            <a:ext cx="12191980" cy="6857990"/>
          </a:xfrm>
          <a:prstGeom prst="rect">
            <a:avLst/>
          </a:prstGeom>
          <a:noFill/>
          <a:ln>
            <a:noFill/>
          </a:ln>
        </p:spPr>
      </p:pic>
      <p:sp>
        <p:nvSpPr>
          <p:cNvPr id="710" name="Google Shape;710;p56"/>
          <p:cNvSpPr/>
          <p:nvPr/>
        </p:nvSpPr>
        <p:spPr>
          <a:xfrm>
            <a:off x="4645557" y="3336063"/>
            <a:ext cx="7055369" cy="2286139"/>
          </a:xfrm>
          <a:prstGeom prst="rect">
            <a:avLst/>
          </a:prstGeom>
          <a:solidFill>
            <a:schemeClr val="dk1">
              <a:alpha val="88627"/>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711" name="Google Shape;711;p56"/>
          <p:cNvSpPr txBox="1"/>
          <p:nvPr>
            <p:ph type="ctrTitle"/>
          </p:nvPr>
        </p:nvSpPr>
        <p:spPr>
          <a:xfrm>
            <a:off x="4830184" y="3531612"/>
            <a:ext cx="6672838" cy="1414311"/>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lt1"/>
              </a:buClr>
              <a:buSzPts val="4800"/>
              <a:buFont typeface="Corbel"/>
              <a:buNone/>
            </a:pPr>
            <a:r>
              <a:rPr lang="en-GB" sz="4800"/>
              <a:t>Scenario 4: "Online Collaboration"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711"/>
                                        </p:tgtEl>
                                        <p:attrNameLst>
                                          <p:attrName>style.visibility</p:attrName>
                                        </p:attrNameLst>
                                      </p:cBhvr>
                                      <p:to>
                                        <p:strVal val="visible"/>
                                      </p:to>
                                    </p:set>
                                    <p:animEffect filter="fade" transition="in">
                                      <p:cBhvr>
                                        <p:cTn dur="700"/>
                                        <p:tgtEl>
                                          <p:spTgt spid="7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57"/>
          <p:cNvSpPr txBox="1"/>
          <p:nvPr>
            <p:ph type="title"/>
          </p:nvPr>
        </p:nvSpPr>
        <p:spPr>
          <a:xfrm>
            <a:off x="1423351" y="157480"/>
            <a:ext cx="3678873" cy="949959"/>
          </a:xfrm>
          <a:prstGeom prst="rect">
            <a:avLst/>
          </a:prstGeom>
          <a:solidFill>
            <a:schemeClr val="accent1"/>
          </a:solidFill>
          <a:ln cap="rnd" cmpd="sng" w="15875">
            <a:solidFill>
              <a:srgbClr val="891414"/>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000"/>
              <a:buFont typeface="Corbel"/>
              <a:buNone/>
            </a:pPr>
            <a:r>
              <a:rPr lang="en-GB">
                <a:solidFill>
                  <a:schemeClr val="lt1"/>
                </a:solidFill>
                <a:latin typeface="Corbel"/>
                <a:ea typeface="Corbel"/>
                <a:cs typeface="Corbel"/>
                <a:sym typeface="Corbel"/>
              </a:rPr>
              <a:t>Characters</a:t>
            </a:r>
            <a:endParaRPr/>
          </a:p>
        </p:txBody>
      </p:sp>
      <p:sp>
        <p:nvSpPr>
          <p:cNvPr id="717" name="Google Shape;717;p57"/>
          <p:cNvSpPr txBox="1"/>
          <p:nvPr>
            <p:ph idx="1" type="body"/>
          </p:nvPr>
        </p:nvSpPr>
        <p:spPr>
          <a:xfrm>
            <a:off x="1545270" y="1616033"/>
            <a:ext cx="10018713" cy="5237481"/>
          </a:xfrm>
          <a:prstGeom prst="rect">
            <a:avLst/>
          </a:prstGeom>
          <a:noFill/>
          <a:ln>
            <a:noFill/>
          </a:ln>
        </p:spPr>
        <p:txBody>
          <a:bodyPr anchorCtr="0" anchor="ctr" bIns="45700" lIns="91425" spcFirstLastPara="1" rIns="91425" wrap="square" tIns="45700">
            <a:normAutofit fontScale="92500" lnSpcReduction="20000"/>
          </a:bodyPr>
          <a:lstStyle/>
          <a:p>
            <a:pPr indent="-285750" lvl="0" marL="285750" rtl="0" algn="l">
              <a:spcBef>
                <a:spcPts val="0"/>
              </a:spcBef>
              <a:spcAft>
                <a:spcPts val="0"/>
              </a:spcAft>
              <a:buClr>
                <a:srgbClr val="8D1515"/>
              </a:buClr>
              <a:buSzPct val="145000"/>
              <a:buChar char="•"/>
            </a:pPr>
            <a:r>
              <a:rPr b="1" lang="en-GB"/>
              <a:t>David </a:t>
            </a:r>
            <a:r>
              <a:rPr lang="en-GB"/>
              <a:t>is a student who loves to collaborate with others on school projects, but he often struggles with online communication. He finds it difficult to express himself clearly in writing and sometimes misunderstands what his classmates are trying to say. Some other characters that David might interact with in this scenario are:</a:t>
            </a:r>
            <a:endParaRPr/>
          </a:p>
          <a:p>
            <a:pPr indent="-285750" lvl="0" marL="285750" rtl="0" algn="l">
              <a:spcBef>
                <a:spcPts val="1044"/>
              </a:spcBef>
              <a:spcAft>
                <a:spcPts val="0"/>
              </a:spcAft>
              <a:buClr>
                <a:srgbClr val="8D1515"/>
              </a:buClr>
              <a:buSzPct val="145000"/>
              <a:buChar char="•"/>
            </a:pPr>
            <a:r>
              <a:rPr b="1" lang="en-GB"/>
              <a:t>Maria</a:t>
            </a:r>
            <a:r>
              <a:rPr lang="en-GB"/>
              <a:t>: Maria is David's lab partner, and they're working on a project about the water cycle. They've been communicating via email and Google Docs, but David is having a hard time understanding what Maria wants him to do for their next assignment.</a:t>
            </a:r>
            <a:endParaRPr/>
          </a:p>
          <a:p>
            <a:pPr indent="-285750" lvl="0" marL="285750" rtl="0" algn="l">
              <a:spcBef>
                <a:spcPts val="1044"/>
              </a:spcBef>
              <a:spcAft>
                <a:spcPts val="0"/>
              </a:spcAft>
              <a:buClr>
                <a:srgbClr val="8D1515"/>
              </a:buClr>
              <a:buSzPct val="145000"/>
              <a:buChar char="•"/>
            </a:pPr>
            <a:r>
              <a:rPr b="1" lang="en-GB"/>
              <a:t>Kevin</a:t>
            </a:r>
            <a:r>
              <a:rPr lang="en-GB"/>
              <a:t>: Kevin is one of David's classmates who always seems to have a clear understanding of what's going on in their group projects. David sometimes feels intimidated by Kevin's confidence and isn't sure how to express his own ideas when they're collaborating online.</a:t>
            </a:r>
            <a:endParaRPr/>
          </a:p>
          <a:p>
            <a:pPr indent="-285750" lvl="0" marL="285750" rtl="0" algn="l">
              <a:spcBef>
                <a:spcPts val="1044"/>
              </a:spcBef>
              <a:spcAft>
                <a:spcPts val="0"/>
              </a:spcAft>
              <a:buClr>
                <a:srgbClr val="8D1515"/>
              </a:buClr>
              <a:buSzPct val="145000"/>
              <a:buChar char="•"/>
            </a:pPr>
            <a:r>
              <a:rPr b="1" lang="en-GB"/>
              <a:t>Ms. Lee: </a:t>
            </a:r>
            <a:r>
              <a:rPr lang="en-GB"/>
              <a:t>Ms. Lee is David's science teacher, who has noticed that David has been struggling with online communication. She encourages him to practice expressing his thoughts more clearly and gives him some tips on how to communicate effectively with his classmates online.</a:t>
            </a:r>
            <a:endParaRPr/>
          </a:p>
          <a:p>
            <a:pPr indent="-81343" lvl="0" marL="285750" rtl="0" algn="l">
              <a:spcBef>
                <a:spcPts val="1044"/>
              </a:spcBef>
              <a:spcAft>
                <a:spcPts val="0"/>
              </a:spcAft>
              <a:buClr>
                <a:srgbClr val="8D1515"/>
              </a:buClr>
              <a:buSzPct val="145000"/>
              <a:buNone/>
            </a:pPr>
            <a:r>
              <a:t/>
            </a:r>
            <a:endParaRPr/>
          </a:p>
          <a:p>
            <a:pPr indent="-81343" lvl="0" marL="285750" rtl="0" algn="l">
              <a:spcBef>
                <a:spcPts val="1044"/>
              </a:spcBef>
              <a:spcAft>
                <a:spcPts val="0"/>
              </a:spcAft>
              <a:buClr>
                <a:srgbClr val="8D1515"/>
              </a:buClr>
              <a:buSzPct val="145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6"/>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lang="en-GB"/>
              <a:t>What are the differences between: </a:t>
            </a:r>
            <a:br>
              <a:rPr lang="en-GB"/>
            </a:br>
            <a:r>
              <a:rPr lang="en-GB"/>
              <a:t>being lonely, feeling lonely, and being alone </a:t>
            </a:r>
            <a:endParaRPr/>
          </a:p>
        </p:txBody>
      </p:sp>
      <p:sp>
        <p:nvSpPr>
          <p:cNvPr id="220" name="Google Shape;220;p6"/>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GB"/>
              <a:t>5/3/2023</a:t>
            </a:r>
            <a:endParaRPr/>
          </a:p>
        </p:txBody>
      </p:sp>
      <p:sp>
        <p:nvSpPr>
          <p:cNvPr id="221" name="Google Shape;221;p6"/>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6"/>
          <p:cNvSpPr txBox="1"/>
          <p:nvPr>
            <p:ph idx="12" type="sldNum"/>
          </p:nvPr>
        </p:nvSpPr>
        <p:spPr>
          <a:xfrm>
            <a:off x="10951856" y="5867131"/>
            <a:ext cx="55116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7"/>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lang="en-GB"/>
              <a:t>What is more important, friendships or romantic relationships?</a:t>
            </a:r>
            <a:endParaRPr/>
          </a:p>
        </p:txBody>
      </p:sp>
      <p:sp>
        <p:nvSpPr>
          <p:cNvPr id="228" name="Google Shape;228;p7"/>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GB"/>
              <a:t>5/3/2023</a:t>
            </a:r>
            <a:endParaRPr/>
          </a:p>
        </p:txBody>
      </p:sp>
      <p:sp>
        <p:nvSpPr>
          <p:cNvPr id="229" name="Google Shape;229;p7"/>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7"/>
          <p:cNvSpPr txBox="1"/>
          <p:nvPr>
            <p:ph idx="12" type="sldNum"/>
          </p:nvPr>
        </p:nvSpPr>
        <p:spPr>
          <a:xfrm>
            <a:off x="10951856" y="5867131"/>
            <a:ext cx="55116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8"/>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lang="en-GB"/>
              <a:t>So why do we say "more than friends"?</a:t>
            </a:r>
            <a:endParaRPr/>
          </a:p>
        </p:txBody>
      </p:sp>
      <p:sp>
        <p:nvSpPr>
          <p:cNvPr id="236" name="Google Shape;236;p8"/>
          <p:cNvSpPr txBox="1"/>
          <p:nvPr>
            <p:ph idx="1" type="body"/>
          </p:nvPr>
        </p:nvSpPr>
        <p:spPr>
          <a:xfrm>
            <a:off x="1484310" y="2666999"/>
            <a:ext cx="10018713" cy="3124201"/>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3480"/>
              <a:buChar char="•"/>
            </a:pPr>
            <a:r>
              <a:rPr lang="en-GB"/>
              <a:t>Don't you think it places friendships at a lower realm in our preferences?</a:t>
            </a:r>
            <a:endParaRPr/>
          </a:p>
        </p:txBody>
      </p:sp>
      <p:sp>
        <p:nvSpPr>
          <p:cNvPr id="237" name="Google Shape;237;p8"/>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GB"/>
              <a:t>5/3/2023</a:t>
            </a:r>
            <a:endParaRPr/>
          </a:p>
        </p:txBody>
      </p:sp>
      <p:sp>
        <p:nvSpPr>
          <p:cNvPr id="238" name="Google Shape;238;p8"/>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8"/>
          <p:cNvSpPr txBox="1"/>
          <p:nvPr>
            <p:ph idx="12" type="sldNum"/>
          </p:nvPr>
        </p:nvSpPr>
        <p:spPr>
          <a:xfrm>
            <a:off x="10951856" y="5867131"/>
            <a:ext cx="55116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4" name="Shape 244"/>
        <p:cNvGrpSpPr/>
        <p:nvPr/>
      </p:nvGrpSpPr>
      <p:grpSpPr>
        <a:xfrm>
          <a:off x="0" y="0"/>
          <a:ext cx="0" cy="0"/>
          <a:chOff x="0" y="0"/>
          <a:chExt cx="0" cy="0"/>
        </a:xfrm>
      </p:grpSpPr>
      <p:pic>
        <p:nvPicPr>
          <p:cNvPr id="245" name="Google Shape;245;p9"/>
          <p:cNvPicPr preferRelativeResize="0"/>
          <p:nvPr/>
        </p:nvPicPr>
        <p:blipFill rotWithShape="1">
          <a:blip r:embed="rId3">
            <a:alphaModFix amt="35000"/>
          </a:blip>
          <a:srcRect b="7613" l="0" r="-2" t="4913"/>
          <a:stretch/>
        </p:blipFill>
        <p:spPr>
          <a:xfrm>
            <a:off x="20" y="10"/>
            <a:ext cx="12191980" cy="6857990"/>
          </a:xfrm>
          <a:prstGeom prst="rect">
            <a:avLst/>
          </a:prstGeom>
          <a:noFill/>
          <a:ln>
            <a:noFill/>
          </a:ln>
        </p:spPr>
      </p:pic>
      <p:sp>
        <p:nvSpPr>
          <p:cNvPr id="246" name="Google Shape;246;p9"/>
          <p:cNvSpPr txBox="1"/>
          <p:nvPr>
            <p:ph type="title"/>
          </p:nvPr>
        </p:nvSpPr>
        <p:spPr>
          <a:xfrm>
            <a:off x="2928401" y="1380068"/>
            <a:ext cx="8574622" cy="2616199"/>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lt1"/>
              </a:buClr>
              <a:buSzPts val="6000"/>
              <a:buFont typeface="Corbel"/>
              <a:buNone/>
            </a:pPr>
            <a:r>
              <a:rPr lang="en-GB" sz="6000"/>
              <a:t>Agree or disagree with the following statements</a:t>
            </a:r>
            <a:endParaRPr/>
          </a:p>
        </p:txBody>
      </p:sp>
      <p:sp>
        <p:nvSpPr>
          <p:cNvPr id="247" name="Google Shape;247;p9"/>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r>
              <a:rPr lang="en-GB"/>
              <a:t>5/3/2023</a:t>
            </a:r>
            <a:endParaRPr/>
          </a:p>
        </p:txBody>
      </p:sp>
      <p:sp>
        <p:nvSpPr>
          <p:cNvPr id="248" name="Google Shape;248;p9"/>
          <p:cNvSpPr txBox="1"/>
          <p:nvPr>
            <p:ph idx="11" type="ftr"/>
          </p:nvPr>
        </p:nvSpPr>
        <p:spPr>
          <a:xfrm>
            <a:off x="5332412" y="5883275"/>
            <a:ext cx="4324044"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t/>
            </a:r>
            <a:endParaRPr b="0" i="0" sz="1000">
              <a:solidFill>
                <a:schemeClr val="lt1"/>
              </a:solidFill>
              <a:latin typeface="Corbel"/>
              <a:ea typeface="Corbel"/>
              <a:cs typeface="Corbel"/>
              <a:sym typeface="Corbel"/>
            </a:endParaRPr>
          </a:p>
        </p:txBody>
      </p:sp>
      <p:sp>
        <p:nvSpPr>
          <p:cNvPr id="249" name="Google Shape;249;p9"/>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46"/>
                                        </p:tgtEl>
                                        <p:attrNameLst>
                                          <p:attrName>style.visibility</p:attrName>
                                        </p:attrNameLst>
                                      </p:cBhvr>
                                      <p:to>
                                        <p:strVal val="visible"/>
                                      </p:to>
                                    </p:set>
                                    <p:animEffect filter="fade" transition="in">
                                      <p:cBhvr>
                                        <p:cTn dur="7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arallax">
  <a:themeElements>
    <a:clrScheme name="Parallax">
      <a:dk1>
        <a:srgbClr val="000000"/>
      </a:dk1>
      <a:lt1>
        <a:srgbClr val="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llax">
  <a:themeElements>
    <a:clrScheme name="Parallax">
      <a:dk1>
        <a:srgbClr val="000000"/>
      </a:dk1>
      <a:lt1>
        <a:srgbClr val="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2023-02-18T03:58:44Z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0x010100D2BB67B6EFB09A47832644223BAF0B81</vt:lpwstr>
  </property>
  <property fmtid="{D5CDD505-2E9C-101B-9397-08002B2CF9AE}" pid="3" name="MediaServiceImageTags">
    <vt:lpwstr/>
  </property>
</Properties>
</file>